
<file path=[Content_Types].xml><?xml version="1.0" encoding="utf-8"?>
<Types xmlns="http://schemas.openxmlformats.org/package/2006/content-types">
  <Default Extension="bin" ContentType="application/vnd.openxmlformats-officedocument.oleObject"/>
  <Default Extension="emf" ContentType="image/x-emf"/>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bookmarkIdSeed="2">
  <p:sldMasterIdLst>
    <p:sldMasterId id="2147483648" r:id="rId1"/>
    <p:sldMasterId id="2147483721" r:id="rId2"/>
  </p:sldMasterIdLst>
  <p:notesMasterIdLst>
    <p:notesMasterId r:id="rId4"/>
  </p:notesMasterIdLst>
  <p:handoutMasterIdLst>
    <p:handoutMasterId r:id="rId5"/>
  </p:handoutMasterIdLst>
  <p:sldIdLst>
    <p:sldId id="262" r:id="rId3"/>
  </p:sldIdLst>
  <p:sldSz cx="7772400" cy="10058400"/>
  <p:notesSz cx="6881813" cy="9296400"/>
  <p:custDataLst>
    <p:tags r:id="rId6"/>
  </p:custDataLst>
  <p:defaultText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88">
          <p15:clr>
            <a:srgbClr val="A4A3A4"/>
          </p15:clr>
        </p15:guide>
        <p15:guide id="2" orient="horz" pos="289">
          <p15:clr>
            <a:srgbClr val="A4A3A4"/>
          </p15:clr>
        </p15:guide>
        <p15:guide id="3" orient="horz" pos="481">
          <p15:clr>
            <a:srgbClr val="A4A3A4"/>
          </p15:clr>
        </p15:guide>
        <p15:guide id="4" orient="horz" pos="811">
          <p15:clr>
            <a:srgbClr val="A4A3A4"/>
          </p15:clr>
        </p15:guide>
        <p15:guide id="5" orient="horz" pos="3317">
          <p15:clr>
            <a:srgbClr val="A4A3A4"/>
          </p15:clr>
        </p15:guide>
        <p15:guide id="6" pos="289">
          <p15:clr>
            <a:srgbClr val="A4A3A4"/>
          </p15:clr>
        </p15:guide>
        <p15:guide id="7" pos="4609">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7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DCE7"/>
    <a:srgbClr val="CDE6EF"/>
    <a:srgbClr val="A2D4E2"/>
    <a:srgbClr val="C5E3ED"/>
    <a:srgbClr val="FEDAF6"/>
    <a:srgbClr val="FC80E1"/>
    <a:srgbClr val="E5E5E5"/>
    <a:srgbClr val="275791"/>
    <a:srgbClr val="B9CDE5"/>
    <a:srgbClr val="1F49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AB1C69-6EDB-4FF4-983F-18BD219EF322}">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8" autoAdjust="0"/>
    <p:restoredTop sz="94864" autoAdjust="0"/>
  </p:normalViewPr>
  <p:slideViewPr>
    <p:cSldViewPr snapToGrid="0">
      <p:cViewPr>
        <p:scale>
          <a:sx n="70" d="100"/>
          <a:sy n="70" d="100"/>
        </p:scale>
        <p:origin x="2082" y="-1020"/>
      </p:cViewPr>
      <p:guideLst>
        <p:guide orient="horz" pos="5988"/>
        <p:guide orient="horz" pos="289"/>
        <p:guide orient="horz" pos="481"/>
        <p:guide orient="horz" pos="811"/>
        <p:guide orient="horz" pos="3317"/>
        <p:guide pos="289"/>
        <p:guide pos="4609"/>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howGuides="1">
      <p:cViewPr varScale="1">
        <p:scale>
          <a:sx n="80" d="100"/>
          <a:sy n="80" d="100"/>
        </p:scale>
        <p:origin x="-2022" y="-10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11" Type="http://schemas.openxmlformats.org/officeDocument/2006/relationships/tableStyles" Target="tableStyles.xml"/><Relationship Id="rId5" Type="http://schemas.openxmlformats.org/officeDocument/2006/relationships/handoutMaster" Target="handoutMasters/handoutMaster1.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98103" y="0"/>
            <a:ext cx="2982119" cy="464820"/>
          </a:xfrm>
          <a:prstGeom prst="rect">
            <a:avLst/>
          </a:prstGeom>
        </p:spPr>
        <p:txBody>
          <a:bodyPr vert="horz" lIns="93176" tIns="46588" rIns="93176" bIns="46588" rtlCol="0"/>
          <a:lstStyle>
            <a:lvl1pPr algn="r">
              <a:defRPr sz="1200"/>
            </a:lvl1pPr>
          </a:lstStyle>
          <a:p>
            <a:fld id="{C8A44135-346D-4984-992A-2748774C843D}" type="datetimeFigureOut">
              <a:rPr lang="en-US" smtClean="0">
                <a:latin typeface="Arial" panose="020B0604020202020204" pitchFamily="34" charset="0"/>
              </a:rPr>
              <a:pPr/>
              <a:t>10/14/2021</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829966"/>
            <a:ext cx="2982119" cy="464820"/>
          </a:xfrm>
          <a:prstGeom prst="rect">
            <a:avLst/>
          </a:prstGeom>
        </p:spPr>
        <p:txBody>
          <a:bodyPr vert="horz" lIns="93176" tIns="46588" rIns="93176" bIns="46588"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98103" y="8829966"/>
            <a:ext cx="2982119" cy="464820"/>
          </a:xfrm>
          <a:prstGeom prst="rect">
            <a:avLst/>
          </a:prstGeom>
        </p:spPr>
        <p:txBody>
          <a:bodyPr vert="horz" lIns="93176" tIns="46588" rIns="93176" bIns="46588" rtlCol="0" anchor="b"/>
          <a:lstStyle>
            <a:lvl1pPr algn="r">
              <a:defRPr sz="1200"/>
            </a:lvl1pPr>
          </a:lstStyle>
          <a:p>
            <a:fld id="{BCAAC5F6-A6E1-42E4-A9E7-356BF7413E45}"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749569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98103" y="0"/>
            <a:ext cx="2982119" cy="464820"/>
          </a:xfrm>
          <a:prstGeom prst="rect">
            <a:avLst/>
          </a:prstGeom>
        </p:spPr>
        <p:txBody>
          <a:bodyPr vert="horz" lIns="93176" tIns="46588" rIns="93176" bIns="46588" rtlCol="0"/>
          <a:lstStyle>
            <a:lvl1pPr algn="r">
              <a:defRPr sz="1200">
                <a:latin typeface="Arial" panose="020B0604020202020204" pitchFamily="34" charset="0"/>
              </a:defRPr>
            </a:lvl1pPr>
          </a:lstStyle>
          <a:p>
            <a:fld id="{69A07C00-4D30-4D5D-9A03-C91B9C1FD54F}" type="datetimeFigureOut">
              <a:rPr lang="en-US" smtClean="0"/>
              <a:pPr/>
              <a:t>10/14/2021</a:t>
            </a:fld>
            <a:endParaRPr lang="en-US" dirty="0"/>
          </a:p>
        </p:txBody>
      </p:sp>
      <p:sp>
        <p:nvSpPr>
          <p:cNvPr id="4" name="Slide Image Placeholder 3"/>
          <p:cNvSpPr>
            <a:spLocks noGrp="1" noRot="1" noChangeAspect="1"/>
          </p:cNvSpPr>
          <p:nvPr>
            <p:ph type="sldImg" idx="2"/>
          </p:nvPr>
        </p:nvSpPr>
        <p:spPr>
          <a:xfrm>
            <a:off x="2095500" y="696913"/>
            <a:ext cx="2690813" cy="3486150"/>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3176" tIns="46588" rIns="93176" bIns="4658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6"/>
            <a:ext cx="2982119" cy="464820"/>
          </a:xfrm>
          <a:prstGeom prst="rect">
            <a:avLst/>
          </a:prstGeom>
        </p:spPr>
        <p:txBody>
          <a:bodyPr vert="horz" lIns="93176" tIns="46588" rIns="93176" bIns="4658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98103" y="8829966"/>
            <a:ext cx="2982119" cy="464820"/>
          </a:xfrm>
          <a:prstGeom prst="rect">
            <a:avLst/>
          </a:prstGeom>
        </p:spPr>
        <p:txBody>
          <a:bodyPr vert="horz" lIns="93176" tIns="46588" rIns="93176" bIns="46588" rtlCol="0" anchor="b"/>
          <a:lstStyle>
            <a:lvl1pPr algn="r">
              <a:defRPr sz="1200">
                <a:latin typeface="Arial" panose="020B0604020202020204" pitchFamily="34" charset="0"/>
              </a:defRPr>
            </a:lvl1pPr>
          </a:lstStyle>
          <a:p>
            <a:fld id="{FB8132A0-C946-4BCE-B355-3FB5DF19E0D3}" type="slidenum">
              <a:rPr lang="en-US" smtClean="0"/>
              <a:pPr/>
              <a:t>‹#›</a:t>
            </a:fld>
            <a:endParaRPr lang="en-US" dirty="0"/>
          </a:p>
        </p:txBody>
      </p:sp>
    </p:spTree>
    <p:extLst>
      <p:ext uri="{BB962C8B-B14F-4D97-AF65-F5344CB8AC3E}">
        <p14:creationId xmlns:p14="http://schemas.microsoft.com/office/powerpoint/2010/main" val="646733796"/>
      </p:ext>
    </p:extLst>
  </p:cSld>
  <p:clrMap bg1="lt1" tx1="dk1" bg2="lt2" tx2="dk2" accent1="accent1" accent2="accent2" accent3="accent3" accent4="accent4" accent5="accent5" accent6="accent6" hlink="hlink" folHlink="folHlink"/>
  <p:notesStyle>
    <a:lvl1pPr marL="0" algn="l" defTabSz="1455542" rtl="0" eaLnBrk="1" latinLnBrk="0" hangingPunct="1">
      <a:defRPr sz="1900" kern="1200">
        <a:solidFill>
          <a:schemeClr val="tx1"/>
        </a:solidFill>
        <a:latin typeface="Arial" panose="020B0604020202020204" pitchFamily="34" charset="0"/>
        <a:ea typeface="+mn-ea"/>
        <a:cs typeface="+mn-cs"/>
      </a:defRPr>
    </a:lvl1pPr>
    <a:lvl2pPr marL="727771" algn="l" defTabSz="1455542" rtl="0" eaLnBrk="1" latinLnBrk="0" hangingPunct="1">
      <a:defRPr sz="1900" kern="1200">
        <a:solidFill>
          <a:schemeClr val="tx1"/>
        </a:solidFill>
        <a:latin typeface="Arial" panose="020B0604020202020204" pitchFamily="34" charset="0"/>
        <a:ea typeface="+mn-ea"/>
        <a:cs typeface="+mn-cs"/>
      </a:defRPr>
    </a:lvl2pPr>
    <a:lvl3pPr marL="1455542" algn="l" defTabSz="1455542" rtl="0" eaLnBrk="1" latinLnBrk="0" hangingPunct="1">
      <a:defRPr sz="1900" kern="1200">
        <a:solidFill>
          <a:schemeClr val="tx1"/>
        </a:solidFill>
        <a:latin typeface="Arial" panose="020B0604020202020204" pitchFamily="34" charset="0"/>
        <a:ea typeface="+mn-ea"/>
        <a:cs typeface="+mn-cs"/>
      </a:defRPr>
    </a:lvl3pPr>
    <a:lvl4pPr marL="2183313" algn="l" defTabSz="1455542" rtl="0" eaLnBrk="1" latinLnBrk="0" hangingPunct="1">
      <a:defRPr sz="1900" kern="1200">
        <a:solidFill>
          <a:schemeClr val="tx1"/>
        </a:solidFill>
        <a:latin typeface="Arial" panose="020B0604020202020204" pitchFamily="34" charset="0"/>
        <a:ea typeface="+mn-ea"/>
        <a:cs typeface="+mn-cs"/>
      </a:defRPr>
    </a:lvl4pPr>
    <a:lvl5pPr marL="2911084" algn="l" defTabSz="1455542" rtl="0" eaLnBrk="1" latinLnBrk="0" hangingPunct="1">
      <a:defRPr sz="1900" kern="1200">
        <a:solidFill>
          <a:schemeClr val="tx1"/>
        </a:solidFill>
        <a:latin typeface="Arial" panose="020B0604020202020204" pitchFamily="34" charset="0"/>
        <a:ea typeface="+mn-ea"/>
        <a:cs typeface="+mn-cs"/>
      </a:defRPr>
    </a:lvl5pPr>
    <a:lvl6pPr marL="3638855" algn="l" defTabSz="1455542" rtl="0" eaLnBrk="1" latinLnBrk="0" hangingPunct="1">
      <a:defRPr sz="1900" kern="1200">
        <a:solidFill>
          <a:schemeClr val="tx1"/>
        </a:solidFill>
        <a:latin typeface="+mn-lt"/>
        <a:ea typeface="+mn-ea"/>
        <a:cs typeface="+mn-cs"/>
      </a:defRPr>
    </a:lvl6pPr>
    <a:lvl7pPr marL="4366626" algn="l" defTabSz="1455542" rtl="0" eaLnBrk="1" latinLnBrk="0" hangingPunct="1">
      <a:defRPr sz="1900" kern="1200">
        <a:solidFill>
          <a:schemeClr val="tx1"/>
        </a:solidFill>
        <a:latin typeface="+mn-lt"/>
        <a:ea typeface="+mn-ea"/>
        <a:cs typeface="+mn-cs"/>
      </a:defRPr>
    </a:lvl7pPr>
    <a:lvl8pPr marL="5094397" algn="l" defTabSz="1455542" rtl="0" eaLnBrk="1" latinLnBrk="0" hangingPunct="1">
      <a:defRPr sz="1900" kern="1200">
        <a:solidFill>
          <a:schemeClr val="tx1"/>
        </a:solidFill>
        <a:latin typeface="+mn-lt"/>
        <a:ea typeface="+mn-ea"/>
        <a:cs typeface="+mn-cs"/>
      </a:defRPr>
    </a:lvl8pPr>
    <a:lvl9pPr marL="5822168" algn="l" defTabSz="1455542"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Lock-up">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©2016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cxnSp>
        <p:nvCxnSpPr>
          <p:cNvPr id="15" name="Straight Connector 14"/>
          <p:cNvCxnSpPr/>
          <p:nvPr userDrawn="1"/>
        </p:nvCxnSpPr>
        <p:spPr bwMode="gray">
          <a:xfrm>
            <a:off x="2238467" y="706499"/>
            <a:ext cx="0" cy="59436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4"/>
          <p:cNvSpPr>
            <a:spLocks noGrp="1"/>
          </p:cNvSpPr>
          <p:nvPr>
            <p:ph type="body" sz="quarter" idx="10" hasCustomPrompt="1"/>
          </p:nvPr>
        </p:nvSpPr>
        <p:spPr bwMode="gray">
          <a:xfrm>
            <a:off x="2375691" y="710425"/>
            <a:ext cx="2451172" cy="586509"/>
          </a:xfrm>
          <a:prstGeom prst="rect">
            <a:avLst/>
          </a:prstGeom>
        </p:spPr>
        <p:txBody>
          <a:bodyPr lIns="0" tIns="0" rIns="0" bIns="0" anchor="ctr" anchorCtr="0"/>
          <a:lstStyle>
            <a:lvl1pPr marL="0" indent="0">
              <a:spcBef>
                <a:spcPts val="0"/>
              </a:spcBef>
              <a:buNone/>
              <a:defRPr sz="1200" baseline="0">
                <a:solidFill>
                  <a:schemeClr val="accent4"/>
                </a:solidFill>
              </a:defRPr>
            </a:lvl1pPr>
          </a:lstStyle>
          <a:p>
            <a:pPr lvl="0"/>
            <a:r>
              <a:rPr lang="en-US" dirty="0"/>
              <a:t>Program Name Appears Here Identically to Official Lock-up</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tandard Two Slides">
    <p:spTree>
      <p:nvGrpSpPr>
        <p:cNvPr id="1" name=""/>
        <p:cNvGrpSpPr/>
        <p:nvPr/>
      </p:nvGrpSpPr>
      <p:grpSpPr>
        <a:xfrm>
          <a:off x="0" y="0"/>
          <a:ext cx="0" cy="0"/>
          <a:chOff x="0" y="0"/>
          <a:chExt cx="0" cy="0"/>
        </a:xfrm>
      </p:grpSpPr>
      <p:sp>
        <p:nvSpPr>
          <p:cNvPr id="15"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6" name="Straight Connector 15"/>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8"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9"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1" name="Text Placeholder 15"/>
          <p:cNvSpPr>
            <a:spLocks noGrp="1"/>
          </p:cNvSpPr>
          <p:nvPr>
            <p:ph type="body" sz="quarter" idx="32" hasCustomPrompt="1"/>
          </p:nvPr>
        </p:nvSpPr>
        <p:spPr bwMode="gray">
          <a:xfrm>
            <a:off x="458899" y="1285874"/>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28" name="Straight Connector 27"/>
          <p:cNvCxnSpPr/>
          <p:nvPr userDrawn="1"/>
        </p:nvCxnSpPr>
        <p:spPr bwMode="gray">
          <a:xfrm>
            <a:off x="2329643" y="1285874"/>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4" name="Text Placeholder 15"/>
          <p:cNvSpPr>
            <a:spLocks noGrp="1"/>
          </p:cNvSpPr>
          <p:nvPr>
            <p:ph type="body" sz="quarter" idx="44" hasCustomPrompt="1"/>
          </p:nvPr>
        </p:nvSpPr>
        <p:spPr bwMode="gray">
          <a:xfrm>
            <a:off x="458899" y="5329600"/>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35" name="Straight Connector 34"/>
          <p:cNvCxnSpPr/>
          <p:nvPr userDrawn="1"/>
        </p:nvCxnSpPr>
        <p:spPr bwMode="gray">
          <a:xfrm>
            <a:off x="2329643" y="5329600"/>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 Placeholder 4"/>
          <p:cNvSpPr>
            <a:spLocks noGrp="1"/>
          </p:cNvSpPr>
          <p:nvPr>
            <p:ph type="body" sz="quarter" idx="45" hasCustomPrompt="1"/>
          </p:nvPr>
        </p:nvSpPr>
        <p:spPr bwMode="gray">
          <a:xfrm>
            <a:off x="2437351" y="1543049"/>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3"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24" name="Text Placeholder 4"/>
          <p:cNvSpPr>
            <a:spLocks noGrp="1"/>
          </p:cNvSpPr>
          <p:nvPr>
            <p:ph type="body" sz="quarter" idx="48" hasCustomPrompt="1"/>
          </p:nvPr>
        </p:nvSpPr>
        <p:spPr bwMode="gray">
          <a:xfrm>
            <a:off x="2437351" y="5583238"/>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5" name="Text Placeholder 4"/>
          <p:cNvSpPr>
            <a:spLocks noGrp="1"/>
          </p:cNvSpPr>
          <p:nvPr>
            <p:ph type="body" sz="quarter" idx="49" hasCustomPrompt="1"/>
          </p:nvPr>
        </p:nvSpPr>
        <p:spPr bwMode="gray">
          <a:xfrm>
            <a:off x="2437351" y="5326063"/>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x Text: Standard">
    <p:spTree>
      <p:nvGrpSpPr>
        <p:cNvPr id="1" name=""/>
        <p:cNvGrpSpPr/>
        <p:nvPr/>
      </p:nvGrpSpPr>
      <p:grpSpPr>
        <a:xfrm>
          <a:off x="0" y="0"/>
          <a:ext cx="0" cy="0"/>
          <a:chOff x="0" y="0"/>
          <a:chExt cx="0" cy="0"/>
        </a:xfrm>
      </p:grpSpPr>
      <p:sp>
        <p:nvSpPr>
          <p:cNvPr id="23" name="Text Placeholder 42"/>
          <p:cNvSpPr>
            <a:spLocks noGrp="1"/>
          </p:cNvSpPr>
          <p:nvPr>
            <p:ph type="body" sz="quarter" idx="43" hasCustomPrompt="1"/>
          </p:nvPr>
        </p:nvSpPr>
        <p:spPr bwMode="gray">
          <a:xfrm>
            <a:off x="458788" y="458112"/>
            <a:ext cx="1870855" cy="9047838"/>
          </a:xfrm>
          <a:prstGeom prst="rect">
            <a:avLst/>
          </a:prstGeom>
          <a:ln w="19050">
            <a:solidFill>
              <a:schemeClr val="accent3"/>
            </a:solidFill>
            <a:miter lim="800000"/>
          </a:ln>
        </p:spPr>
        <p:txBody>
          <a:bodyPr lIns="137160" tIns="137160" rIns="137160" bIns="0">
            <a:no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accent3"/>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sp>
        <p:nvSpPr>
          <p:cNvPr id="15"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8"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1"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aded Text: Standard">
    <p:spTree>
      <p:nvGrpSpPr>
        <p:cNvPr id="1" name=""/>
        <p:cNvGrpSpPr/>
        <p:nvPr/>
      </p:nvGrpSpPr>
      <p:grpSpPr>
        <a:xfrm>
          <a:off x="0" y="0"/>
          <a:ext cx="0" cy="0"/>
          <a:chOff x="0" y="0"/>
          <a:chExt cx="0" cy="0"/>
        </a:xfrm>
      </p:grpSpPr>
      <p:sp>
        <p:nvSpPr>
          <p:cNvPr id="10" name="Rectangle 9"/>
          <p:cNvSpPr/>
          <p:nvPr userDrawn="1"/>
        </p:nvSpPr>
        <p:spPr bwMode="gray">
          <a:xfrm>
            <a:off x="458788" y="458788"/>
            <a:ext cx="1870855" cy="9047162"/>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Bef>
                <a:spcPts val="500"/>
              </a:spcBef>
            </a:pPr>
            <a:endParaRPr lang="en-US" sz="1000" dirty="0">
              <a:solidFill>
                <a:schemeClr val="bg1"/>
              </a:solidFill>
            </a:endParaRPr>
          </a:p>
        </p:txBody>
      </p:sp>
      <p:sp>
        <p:nvSpPr>
          <p:cNvPr id="11" name="Text Placeholder 42"/>
          <p:cNvSpPr>
            <a:spLocks noGrp="1"/>
          </p:cNvSpPr>
          <p:nvPr>
            <p:ph type="body" sz="quarter" idx="42" hasCustomPrompt="1"/>
          </p:nvPr>
        </p:nvSpPr>
        <p:spPr bwMode="gray">
          <a:xfrm>
            <a:off x="458788" y="458788"/>
            <a:ext cx="1870855" cy="477054"/>
          </a:xfrm>
          <a:prstGeom prst="rect">
            <a:avLst/>
          </a:prstGeom>
          <a:ln w="19050">
            <a:noFill/>
            <a:miter lim="800000"/>
          </a:ln>
        </p:spPr>
        <p:txBody>
          <a:bodyPr wrap="square" lIns="137160" tIns="137160" rIns="137160" bIns="0">
            <a:sp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tx1"/>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2"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2"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3"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4"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Tree>
    <p:extLst>
      <p:ext uri="{BB962C8B-B14F-4D97-AF65-F5344CB8AC3E}">
        <p14:creationId xmlns:p14="http://schemas.microsoft.com/office/powerpoint/2010/main" val="1463774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DC">
    <p:spTree>
      <p:nvGrpSpPr>
        <p:cNvPr id="1" name=""/>
        <p:cNvGrpSpPr/>
        <p:nvPr/>
      </p:nvGrpSpPr>
      <p:grpSpPr>
        <a:xfrm>
          <a:off x="0" y="0"/>
          <a:ext cx="0" cy="0"/>
          <a:chOff x="0" y="0"/>
          <a:chExt cx="0" cy="0"/>
        </a:xfrm>
      </p:grpSpPr>
      <p:grpSp>
        <p:nvGrpSpPr>
          <p:cNvPr id="8" name="Group 7"/>
          <p:cNvGrpSpPr/>
          <p:nvPr userDrawn="1"/>
        </p:nvGrpSpPr>
        <p:grpSpPr bwMode="gray">
          <a:xfrm>
            <a:off x="1285374" y="8775674"/>
            <a:ext cx="5201652" cy="787948"/>
            <a:chOff x="2432951" y="6550282"/>
            <a:chExt cx="5201652" cy="787948"/>
          </a:xfrm>
        </p:grpSpPr>
        <p:sp>
          <p:nvSpPr>
            <p:cNvPr id="10" name="TextBox 9"/>
            <p:cNvSpPr txBox="1"/>
            <p:nvPr userDrawn="1"/>
          </p:nvSpPr>
          <p:spPr bwMode="gray">
            <a:xfrm>
              <a:off x="4055109" y="6752231"/>
              <a:ext cx="2540450"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 </a:t>
              </a:r>
              <a:r>
                <a:rPr lang="en-US" sz="930" b="1" dirty="0">
                  <a:solidFill>
                    <a:schemeClr val="accent1"/>
                  </a:solidFill>
                </a:rPr>
                <a:t>I</a:t>
              </a:r>
              <a:r>
                <a:rPr lang="en-US" sz="930" dirty="0">
                  <a:solidFill>
                    <a:schemeClr val="accent4"/>
                  </a:solidFill>
                </a:rPr>
                <a:t> Washington DC 20037</a:t>
              </a:r>
            </a:p>
            <a:p>
              <a:pPr algn="ctr">
                <a:spcBef>
                  <a:spcPts val="100"/>
                </a:spcBef>
              </a:pPr>
              <a:r>
                <a:rPr lang="en-US" sz="930" dirty="0">
                  <a:solidFill>
                    <a:schemeClr val="accent4"/>
                  </a:solidFill>
                </a:rPr>
                <a:t>P 202.266.5600 </a:t>
              </a:r>
              <a:r>
                <a:rPr lang="en-US" sz="930" b="1" dirty="0">
                  <a:solidFill>
                    <a:schemeClr val="accent1"/>
                  </a:solidFill>
                </a:rPr>
                <a:t>I</a:t>
              </a:r>
              <a:r>
                <a:rPr lang="en-US" sz="930" dirty="0">
                  <a:solidFill>
                    <a:schemeClr val="accent4"/>
                  </a:solidFill>
                </a:rPr>
                <a:t> F 202.266.5700</a:t>
              </a:r>
            </a:p>
          </p:txBody>
        </p:sp>
        <p:sp>
          <p:nvSpPr>
            <p:cNvPr id="11" name="TextBox 10"/>
            <p:cNvSpPr txBox="1"/>
            <p:nvPr userDrawn="1"/>
          </p:nvSpPr>
          <p:spPr bwMode="gray">
            <a:xfrm>
              <a:off x="6614941" y="6829041"/>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12" name="Straight Connector 11"/>
            <p:cNvCxnSpPr/>
            <p:nvPr userDrawn="1"/>
          </p:nvCxnSpPr>
          <p:spPr bwMode="gray">
            <a:xfrm>
              <a:off x="6595560"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432951" y="6550282"/>
              <a:ext cx="1622158" cy="787948"/>
            </a:xfrm>
            <a:prstGeom prst="rect">
              <a:avLst/>
            </a:prstGeom>
          </p:spPr>
        </p:pic>
        <p:cxnSp>
          <p:nvCxnSpPr>
            <p:cNvPr id="14" name="Straight Connector 13"/>
            <p:cNvCxnSpPr/>
            <p:nvPr userDrawn="1"/>
          </p:nvCxnSpPr>
          <p:spPr bwMode="gray">
            <a:xfrm>
              <a:off x="4055109"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ack Cover: DC &amp; London">
    <p:spTree>
      <p:nvGrpSpPr>
        <p:cNvPr id="1" name=""/>
        <p:cNvGrpSpPr/>
        <p:nvPr/>
      </p:nvGrpSpPr>
      <p:grpSpPr>
        <a:xfrm>
          <a:off x="0" y="0"/>
          <a:ext cx="0" cy="0"/>
          <a:chOff x="0" y="0"/>
          <a:chExt cx="0" cy="0"/>
        </a:xfrm>
      </p:grpSpPr>
      <p:grpSp>
        <p:nvGrpSpPr>
          <p:cNvPr id="22" name="Group 21"/>
          <p:cNvGrpSpPr/>
          <p:nvPr userDrawn="1"/>
        </p:nvGrpSpPr>
        <p:grpSpPr bwMode="gray">
          <a:xfrm>
            <a:off x="642749" y="8775674"/>
            <a:ext cx="6486902" cy="787948"/>
            <a:chOff x="1792558" y="6520786"/>
            <a:chExt cx="6486902" cy="787948"/>
          </a:xfrm>
        </p:grpSpPr>
        <p:sp>
          <p:nvSpPr>
            <p:cNvPr id="23" name="TextBox 22"/>
            <p:cNvSpPr txBox="1"/>
            <p:nvPr userDrawn="1"/>
          </p:nvSpPr>
          <p:spPr bwMode="gray">
            <a:xfrm>
              <a:off x="3424238" y="6722735"/>
              <a:ext cx="1783422"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a:t>
              </a:r>
            </a:p>
            <a:p>
              <a:pPr algn="ctr">
                <a:spcBef>
                  <a:spcPts val="100"/>
                </a:spcBef>
              </a:pPr>
              <a:r>
                <a:rPr lang="en-US" sz="930" dirty="0">
                  <a:solidFill>
                    <a:schemeClr val="accent4"/>
                  </a:solidFill>
                </a:rPr>
                <a:t> Washington DC 20037, USA</a:t>
              </a:r>
            </a:p>
            <a:p>
              <a:pPr algn="ctr">
                <a:spcBef>
                  <a:spcPts val="100"/>
                </a:spcBef>
              </a:pPr>
              <a:r>
                <a:rPr lang="en-US" sz="930" dirty="0">
                  <a:solidFill>
                    <a:schemeClr val="accent4"/>
                  </a:solidFill>
                </a:rPr>
                <a:t>P +1 202.266.5600</a:t>
              </a:r>
            </a:p>
            <a:p>
              <a:pPr algn="ctr">
                <a:spcBef>
                  <a:spcPts val="100"/>
                </a:spcBef>
              </a:pPr>
              <a:r>
                <a:rPr lang="en-US" sz="930" dirty="0">
                  <a:solidFill>
                    <a:schemeClr val="accent4"/>
                  </a:solidFill>
                </a:rPr>
                <a:t>F +1 202.266.5700</a:t>
              </a:r>
            </a:p>
          </p:txBody>
        </p:sp>
        <p:sp>
          <p:nvSpPr>
            <p:cNvPr id="25" name="TextBox 24"/>
            <p:cNvSpPr txBox="1"/>
            <p:nvPr userDrawn="1"/>
          </p:nvSpPr>
          <p:spPr bwMode="gray">
            <a:xfrm>
              <a:off x="5207661" y="6722735"/>
              <a:ext cx="2039554" cy="384050"/>
            </a:xfrm>
            <a:prstGeom prst="rect">
              <a:avLst/>
            </a:prstGeom>
            <a:noFill/>
          </p:spPr>
          <p:txBody>
            <a:bodyPr wrap="square" lIns="45720" rIns="45720" rtlCol="0" anchor="ctr">
              <a:noAutofit/>
            </a:bodyPr>
            <a:lstStyle/>
            <a:p>
              <a:pPr algn="ctr" defTabSz="914400">
                <a:spcBef>
                  <a:spcPts val="100"/>
                </a:spcBef>
                <a:tabLst/>
              </a:pPr>
              <a:r>
                <a:rPr lang="en-US" sz="930" dirty="0">
                  <a:solidFill>
                    <a:schemeClr val="accent4"/>
                  </a:solidFill>
                </a:rPr>
                <a:t>19 Eastbourne Terrace</a:t>
              </a:r>
            </a:p>
            <a:p>
              <a:pPr algn="ctr" defTabSz="914400">
                <a:spcBef>
                  <a:spcPts val="100"/>
                </a:spcBef>
                <a:tabLst/>
              </a:pPr>
              <a:r>
                <a:rPr lang="en-US" sz="930" dirty="0">
                  <a:solidFill>
                    <a:schemeClr val="accent4"/>
                  </a:solidFill>
                </a:rPr>
                <a:t>Paddington, London W2 6LG,</a:t>
              </a:r>
              <a:r>
                <a:rPr lang="en-US" sz="930" baseline="0" dirty="0">
                  <a:solidFill>
                    <a:schemeClr val="accent4"/>
                  </a:solidFill>
                </a:rPr>
                <a:t> </a:t>
              </a:r>
              <a:r>
                <a:rPr lang="en-US" sz="930" dirty="0">
                  <a:solidFill>
                    <a:schemeClr val="accent4"/>
                  </a:solidFill>
                </a:rPr>
                <a:t>UK</a:t>
              </a:r>
            </a:p>
            <a:p>
              <a:pPr algn="ctr" defTabSz="914400">
                <a:spcBef>
                  <a:spcPts val="100"/>
                </a:spcBef>
                <a:tabLst/>
              </a:pPr>
              <a:r>
                <a:rPr lang="en-US" sz="930" dirty="0">
                  <a:solidFill>
                    <a:schemeClr val="accent4"/>
                  </a:solidFill>
                </a:rPr>
                <a:t>P +44 (0) 203.626.0230</a:t>
              </a:r>
            </a:p>
            <a:p>
              <a:pPr algn="ctr" defTabSz="914400">
                <a:spcBef>
                  <a:spcPts val="100"/>
                </a:spcBef>
                <a:tabLst/>
              </a:pPr>
              <a:r>
                <a:rPr lang="en-US" sz="930" dirty="0">
                  <a:solidFill>
                    <a:schemeClr val="accent4"/>
                  </a:solidFill>
                </a:rPr>
                <a:t>F +44 (0) 203.626.0101</a:t>
              </a:r>
            </a:p>
          </p:txBody>
        </p:sp>
        <p:sp>
          <p:nvSpPr>
            <p:cNvPr id="26" name="TextBox 25"/>
            <p:cNvSpPr txBox="1"/>
            <p:nvPr userDrawn="1"/>
          </p:nvSpPr>
          <p:spPr bwMode="gray">
            <a:xfrm>
              <a:off x="7259798" y="6799545"/>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27" name="Straight Connector 26"/>
            <p:cNvCxnSpPr/>
            <p:nvPr userDrawn="1"/>
          </p:nvCxnSpPr>
          <p:spPr bwMode="gray">
            <a:xfrm>
              <a:off x="7240417"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792558" y="6520786"/>
              <a:ext cx="1622158" cy="787948"/>
            </a:xfrm>
            <a:prstGeom prst="rect">
              <a:avLst/>
            </a:prstGeom>
          </p:spPr>
        </p:pic>
        <p:cxnSp>
          <p:nvCxnSpPr>
            <p:cNvPr id="29" name="Straight Connector 28"/>
            <p:cNvCxnSpPr/>
            <p:nvPr userDrawn="1"/>
          </p:nvCxnSpPr>
          <p:spPr bwMode="gray">
            <a:xfrm>
              <a:off x="5207661"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gray">
            <a:xfrm>
              <a:off x="3424104"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5"/>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97817077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01226688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13966" y="4263181"/>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641755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7"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0477336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Logo">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©2015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extLst>
      <p:ext uri="{BB962C8B-B14F-4D97-AF65-F5344CB8AC3E}">
        <p14:creationId xmlns:p14="http://schemas.microsoft.com/office/powerpoint/2010/main" val="2715630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3"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3"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15079331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592615625"/>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42434867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5"/>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5"/>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786219825"/>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9186746"/>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28029627"/>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9"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10/14/2021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25330744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redits &amp; Legal Caveat">
    <p:spTree>
      <p:nvGrpSpPr>
        <p:cNvPr id="1" name=""/>
        <p:cNvGrpSpPr/>
        <p:nvPr/>
      </p:nvGrpSpPr>
      <p:grpSpPr>
        <a:xfrm>
          <a:off x="0" y="0"/>
          <a:ext cx="0" cy="0"/>
          <a:chOff x="0" y="0"/>
          <a:chExt cx="0" cy="0"/>
        </a:xfrm>
      </p:grpSpPr>
      <p:sp>
        <p:nvSpPr>
          <p:cNvPr id="14" name="TextBox 13"/>
          <p:cNvSpPr txBox="1"/>
          <p:nvPr userDrawn="1"/>
        </p:nvSpPr>
        <p:spPr bwMode="gray">
          <a:xfrm rot="10800000" flipH="1" flipV="1">
            <a:off x="5670546" y="824196"/>
            <a:ext cx="1720854" cy="4216539"/>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LEGAL CAVEAT</a:t>
            </a:r>
          </a:p>
          <a:p>
            <a:pPr>
              <a:spcBef>
                <a:spcPts val="400"/>
              </a:spcBef>
            </a:pPr>
            <a:r>
              <a:rPr lang="en-US" sz="800" baseline="30000" dirty="0">
                <a:latin typeface="+mn-lt"/>
                <a:cs typeface="Arial"/>
              </a:rPr>
              <a:t>The Advisory Board Company has made efforts to verify the accuracy of the information it provides to members. This report relies on data obtained from many sources, however, and The Advisory Board Company cannot guarantee the accuracy of the information provided or any analysis based thereon. In addition, The Advisory Board Company is not in the business of giving legal, medical, accounting, or other professional advice, and its reports should not be construed as professional advice. In particular, members should not rely on any legal commentary in this report as a basis for action, or assume that any tactics described herein would be permitted by applicable law or appropriate for a given member’s situation. Members are advised to consult with appropriate professionals concerning legal, medical, tax, or accounting issues, before implementing any of these tactics. Neither The Advisory Board Company nor its officers, directors, trustees, employees and agents shall be liable for any claims, liabilities, or expenses relating to (a) any errors or omissions in this report, whether caused by The Advisory Board Company or any of its employees or agents, or sources or other third parties, (b) any recommendation or graded ranking by The Advisory Board Company, or (c) failure of member and its employees and agents to abide by the terms set forth herein.</a:t>
            </a:r>
          </a:p>
          <a:p>
            <a:pPr>
              <a:spcBef>
                <a:spcPts val="400"/>
              </a:spcBef>
            </a:pPr>
            <a:r>
              <a:rPr lang="en-US" sz="800" baseline="30000" dirty="0">
                <a:latin typeface="+mn-lt"/>
                <a:cs typeface="Arial"/>
              </a:rPr>
              <a:t>The Advisory Board is a registered trademark of The Advisory Board Company in the United States and other countries. Members are not permitted to use this trademark, or any other Advisory Board trademark, product name, service name, trade name, and logo, without the prior written consent of The Advisory Board Company. All other trademarks, product names, service names, trade names, and logos used within these pages are the property of their respective holders. Use of other company trademarks, product names, service names, trade names and logos or images of the same does not necessarily constitute (a) an endorsement by such company of The Advisory Board Company and its products and services, or (b) an endorsement of the company or its products or services by The Advisory Board Company. The Advisory Board Company is not affiliated with any such company.</a:t>
            </a:r>
          </a:p>
        </p:txBody>
      </p:sp>
      <p:sp>
        <p:nvSpPr>
          <p:cNvPr id="15" name="TextBox 14"/>
          <p:cNvSpPr txBox="1"/>
          <p:nvPr userDrawn="1"/>
        </p:nvSpPr>
        <p:spPr bwMode="gray">
          <a:xfrm>
            <a:off x="5670544" y="5059071"/>
            <a:ext cx="1720855" cy="4360168"/>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IMPORTANT: Please read the following.</a:t>
            </a:r>
          </a:p>
          <a:p>
            <a:pPr>
              <a:spcBef>
                <a:spcPts val="400"/>
              </a:spcBef>
            </a:pPr>
            <a:r>
              <a:rPr lang="en-US" sz="800" baseline="30000" dirty="0">
                <a:latin typeface="+mn-lt"/>
                <a:cs typeface="Arial"/>
              </a:rPr>
              <a:t>The Advisory Board Company has prepared this report for the exclusive use of its members. Each member acknowledges and agrees that this report and the information contained herein (collectively, the “Report”) are confidential and proprietary to The Advisory Board Company. By accepting delivery of this Report, each member agrees to abide by the terms as stated herein, including the following:</a:t>
            </a:r>
          </a:p>
          <a:p>
            <a:pPr marL="112713" indent="-112713">
              <a:spcBef>
                <a:spcPts val="200"/>
              </a:spcBef>
            </a:pPr>
            <a:r>
              <a:rPr lang="en-US" sz="800" baseline="30000" dirty="0">
                <a:latin typeface="+mn-lt"/>
                <a:cs typeface="Arial"/>
              </a:rPr>
              <a:t>1.</a:t>
            </a:r>
            <a:r>
              <a:rPr lang="en-US" sz="800" dirty="0">
                <a:latin typeface="+mn-lt"/>
                <a:cs typeface="Arial"/>
              </a:rPr>
              <a:t> 	</a:t>
            </a:r>
            <a:r>
              <a:rPr lang="en-US" sz="800" baseline="30000" dirty="0">
                <a:latin typeface="+mn-lt"/>
                <a:cs typeface="Arial"/>
              </a:rPr>
              <a:t>The Advisory Board Company owns all right, title and interest in and to this Report. Except as stated herein, no right, license, permission or interest of any kind in this Report is intended to be given, transferred to or acquired by a member. Each member is authorized to use this Report only to the extent expressly authorized herein.  </a:t>
            </a:r>
          </a:p>
          <a:p>
            <a:pPr marL="112713" indent="-112713">
              <a:spcBef>
                <a:spcPts val="200"/>
              </a:spcBef>
            </a:pPr>
            <a:r>
              <a:rPr lang="en-US" sz="800" baseline="30000" dirty="0">
                <a:latin typeface="+mn-lt"/>
                <a:cs typeface="Arial"/>
              </a:rPr>
              <a:t>2. 	Each member shall not sell, license, or republish this Report. Each member shall not disseminate or permit the use of, and shall take reasonable precautions to prevent such dissemination or use of, this Report by (a) any of its employees and agents (except as stated below), or (b) any third party.</a:t>
            </a:r>
          </a:p>
          <a:p>
            <a:pPr marL="112713" indent="-112713">
              <a:spcBef>
                <a:spcPts val="200"/>
              </a:spcBef>
            </a:pPr>
            <a:r>
              <a:rPr lang="en-US" sz="800" baseline="30000" dirty="0">
                <a:latin typeface="+mn-lt"/>
                <a:cs typeface="Arial"/>
              </a:rPr>
              <a:t>3. 	Each member may make this Report available solely to those of its employees and agents who (a) are registered for the workshop or membership program of which this Report is a part, (b) require access to this Report in order to learn from the information described herein, and (c) agree not to disclose this Report to other employees or agents or any third party. Each member shall use, and shall ensure that its employees and agents use, this </a:t>
            </a:r>
            <a:r>
              <a:rPr lang="en-US" sz="800" spc="-10" baseline="30000" dirty="0">
                <a:latin typeface="+mn-lt"/>
                <a:cs typeface="Arial"/>
              </a:rPr>
              <a:t>Report for its internal use only. Each member may make a limited number of copies, solely </a:t>
            </a:r>
            <a:r>
              <a:rPr lang="en-US" sz="800" baseline="30000" dirty="0">
                <a:latin typeface="+mn-lt"/>
                <a:cs typeface="Arial"/>
              </a:rPr>
              <a:t>as adequate for use by its employees and agents in accordance with the terms herein. </a:t>
            </a:r>
          </a:p>
          <a:p>
            <a:pPr marL="112713" indent="-112713">
              <a:spcBef>
                <a:spcPts val="200"/>
              </a:spcBef>
            </a:pPr>
            <a:r>
              <a:rPr lang="en-US" sz="800" baseline="30000" dirty="0">
                <a:latin typeface="+mn-lt"/>
                <a:cs typeface="Arial"/>
              </a:rPr>
              <a:t>4. 	Each member shall not remove from this Report any confidential markings, copyright notices, and other similar indicia herein.</a:t>
            </a:r>
          </a:p>
          <a:p>
            <a:pPr marL="112713" indent="-112713">
              <a:spcBef>
                <a:spcPts val="200"/>
              </a:spcBef>
            </a:pPr>
            <a:r>
              <a:rPr lang="en-US" sz="800" baseline="30000" dirty="0">
                <a:latin typeface="+mn-lt"/>
                <a:cs typeface="Arial"/>
              </a:rPr>
              <a:t>5. 	Each member is responsible for any breach of its obligations as stated herein by any of its employees or agents. </a:t>
            </a:r>
          </a:p>
          <a:p>
            <a:pPr marL="112713" indent="-112713">
              <a:spcBef>
                <a:spcPts val="200"/>
              </a:spcBef>
            </a:pPr>
            <a:r>
              <a:rPr lang="en-US" sz="800" baseline="30000" dirty="0">
                <a:latin typeface="+mn-lt"/>
                <a:cs typeface="Arial"/>
              </a:rPr>
              <a:t>6. 	If a member is unwilling to abide by any of the foregoing obligations, then such member shall promptly return this Report and all copies thereof to The Advisory Board Company.</a:t>
            </a:r>
          </a:p>
        </p:txBody>
      </p:sp>
      <p:cxnSp>
        <p:nvCxnSpPr>
          <p:cNvPr id="19" name="Straight Connector 18"/>
          <p:cNvCxnSpPr/>
          <p:nvPr userDrawn="1"/>
        </p:nvCxnSpPr>
        <p:spPr bwMode="gray">
          <a:xfrm>
            <a:off x="5638801" y="763588"/>
            <a:ext cx="0" cy="8570912"/>
          </a:xfrm>
          <a:prstGeom prst="line">
            <a:avLst/>
          </a:prstGeom>
          <a:ln w="63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9" name="Text Placeholder 4"/>
          <p:cNvSpPr>
            <a:spLocks noGrp="1"/>
          </p:cNvSpPr>
          <p:nvPr>
            <p:ph type="body" sz="quarter" idx="11" hasCustomPrompt="1"/>
          </p:nvPr>
        </p:nvSpPr>
        <p:spPr bwMode="gray">
          <a:xfrm>
            <a:off x="458788" y="729525"/>
            <a:ext cx="4998815" cy="307777"/>
          </a:xfrm>
          <a:prstGeom prst="rect">
            <a:avLst/>
          </a:prstGeom>
        </p:spPr>
        <p:txBody>
          <a:bodyPr wrap="square" lIns="0" tIns="0" rIns="0" bIns="0" anchor="b" anchorCtr="0">
            <a:spAutoFit/>
          </a:bodyPr>
          <a:lstStyle>
            <a:lvl1pPr marL="0" indent="0" algn="l">
              <a:spcBef>
                <a:spcPts val="0"/>
              </a:spcBef>
              <a:buNone/>
              <a:defRPr sz="2000">
                <a:solidFill>
                  <a:schemeClr val="tx1"/>
                </a:solidFill>
              </a:defRPr>
            </a:lvl1pPr>
            <a:lvl2pPr marL="112713" indent="0">
              <a:buNone/>
              <a:defRPr sz="1400">
                <a:solidFill>
                  <a:schemeClr val="tx1"/>
                </a:solidFill>
              </a:defRPr>
            </a:lvl2pPr>
            <a:lvl3pPr marL="230187" indent="0">
              <a:buNone/>
              <a:defRPr sz="1400">
                <a:solidFill>
                  <a:schemeClr val="tx1"/>
                </a:solidFill>
              </a:defRPr>
            </a:lvl3pPr>
            <a:lvl4pPr marL="342900" indent="0">
              <a:buNone/>
              <a:defRPr sz="1400">
                <a:solidFill>
                  <a:schemeClr val="tx1"/>
                </a:solidFill>
              </a:defRPr>
            </a:lvl4pPr>
            <a:lvl5pPr marL="458787" indent="0">
              <a:buNone/>
              <a:defRPr sz="1400">
                <a:solidFill>
                  <a:schemeClr val="tx1"/>
                </a:solidFill>
              </a:defRPr>
            </a:lvl5pPr>
          </a:lstStyle>
          <a:p>
            <a:pPr lvl="0"/>
            <a:r>
              <a:rPr lang="en-US" dirty="0"/>
              <a:t>Insert Program Name Here</a:t>
            </a:r>
          </a:p>
        </p:txBody>
      </p:sp>
      <p:sp>
        <p:nvSpPr>
          <p:cNvPr id="56" name="Text Placeholder 3"/>
          <p:cNvSpPr>
            <a:spLocks noGrp="1"/>
          </p:cNvSpPr>
          <p:nvPr>
            <p:ph type="body" sz="quarter" idx="30" hasCustomPrompt="1"/>
          </p:nvPr>
        </p:nvSpPr>
        <p:spPr bwMode="gray">
          <a:xfrm>
            <a:off x="1003564" y="1603839"/>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Project Director (click to add desired text)</a:t>
            </a:r>
          </a:p>
        </p:txBody>
      </p:sp>
      <p:sp>
        <p:nvSpPr>
          <p:cNvPr id="57" name="Text Placeholder 3"/>
          <p:cNvSpPr>
            <a:spLocks noGrp="1"/>
          </p:cNvSpPr>
          <p:nvPr>
            <p:ph type="body" sz="quarter" idx="19" hasCustomPrompt="1"/>
          </p:nvPr>
        </p:nvSpPr>
        <p:spPr bwMode="gray">
          <a:xfrm>
            <a:off x="1003564" y="2288271"/>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Contributing Consultants (click to add desired text)</a:t>
            </a:r>
          </a:p>
        </p:txBody>
      </p:sp>
      <p:sp>
        <p:nvSpPr>
          <p:cNvPr id="58" name="Text Placeholder 3"/>
          <p:cNvSpPr>
            <a:spLocks noGrp="1"/>
          </p:cNvSpPr>
          <p:nvPr>
            <p:ph type="body" sz="quarter" idx="31" hasCustomPrompt="1"/>
          </p:nvPr>
        </p:nvSpPr>
        <p:spPr bwMode="gray">
          <a:xfrm>
            <a:off x="1003564" y="2972703"/>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Design Consultant (click to add desired text)</a:t>
            </a:r>
          </a:p>
        </p:txBody>
      </p:sp>
      <p:sp>
        <p:nvSpPr>
          <p:cNvPr id="59" name="Text Placeholder 3"/>
          <p:cNvSpPr>
            <a:spLocks noGrp="1"/>
          </p:cNvSpPr>
          <p:nvPr>
            <p:ph type="body" sz="quarter" idx="32" hasCustomPrompt="1"/>
          </p:nvPr>
        </p:nvSpPr>
        <p:spPr bwMode="gray">
          <a:xfrm>
            <a:off x="1003564" y="3657134"/>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Executive Director (click to add desired text)</a:t>
            </a:r>
          </a:p>
        </p:txBody>
      </p:sp>
      <p:sp>
        <p:nvSpPr>
          <p:cNvPr id="60" name="Text Placeholder 3"/>
          <p:cNvSpPr>
            <a:spLocks noGrp="1"/>
          </p:cNvSpPr>
          <p:nvPr>
            <p:ph type="body" sz="quarter" idx="33" hasCustomPrompt="1"/>
          </p:nvPr>
        </p:nvSpPr>
        <p:spPr bwMode="gray">
          <a:xfrm>
            <a:off x="1003564" y="1863253"/>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1" name="Text Placeholder 3"/>
          <p:cNvSpPr>
            <a:spLocks noGrp="1"/>
          </p:cNvSpPr>
          <p:nvPr>
            <p:ph type="body" sz="quarter" idx="34" hasCustomPrompt="1"/>
          </p:nvPr>
        </p:nvSpPr>
        <p:spPr bwMode="gray">
          <a:xfrm>
            <a:off x="1003564" y="2547685"/>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2" name="Text Placeholder 3"/>
          <p:cNvSpPr>
            <a:spLocks noGrp="1"/>
          </p:cNvSpPr>
          <p:nvPr>
            <p:ph type="body" sz="quarter" idx="35" hasCustomPrompt="1"/>
          </p:nvPr>
        </p:nvSpPr>
        <p:spPr bwMode="gray">
          <a:xfrm>
            <a:off x="1003564" y="3232117"/>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3" name="Text Placeholder 3"/>
          <p:cNvSpPr>
            <a:spLocks noGrp="1"/>
          </p:cNvSpPr>
          <p:nvPr>
            <p:ph type="body" sz="quarter" idx="36" hasCustomPrompt="1"/>
          </p:nvPr>
        </p:nvSpPr>
        <p:spPr bwMode="gray">
          <a:xfrm>
            <a:off x="1003564" y="3916548"/>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7" name="Text Placeholder 31"/>
          <p:cNvSpPr>
            <a:spLocks noGrp="1"/>
          </p:cNvSpPr>
          <p:nvPr>
            <p:ph type="body" sz="quarter" idx="43" hasCustomPrompt="1"/>
          </p:nvPr>
        </p:nvSpPr>
        <p:spPr bwMode="gray">
          <a:xfrm>
            <a:off x="2716154" y="5398104"/>
            <a:ext cx="2812511" cy="1333698"/>
          </a:xfrm>
          <a:prstGeom prst="rect">
            <a:avLst/>
          </a:prstGeom>
        </p:spPr>
        <p:txBody>
          <a:bodyPr lIns="0" tIns="0" rIns="0" bIns="0">
            <a:spAutoFit/>
          </a:bodyPr>
          <a:lstStyle>
            <a:lvl1pPr>
              <a:lnSpc>
                <a:spcPct val="100000"/>
              </a:lnSpc>
              <a:spcBef>
                <a:spcPts val="500"/>
              </a:spcBef>
              <a:defRPr baseline="0">
                <a:solidFill>
                  <a:schemeClr val="accent4"/>
                </a:solidFill>
              </a:defRPr>
            </a:lvl1pPr>
            <a:lvl2pPr>
              <a:lnSpc>
                <a:spcPct val="100000"/>
              </a:lnSpc>
              <a:spcBef>
                <a:spcPts val="500"/>
              </a:spcBef>
              <a:defRPr>
                <a:solidFill>
                  <a:schemeClr val="accent4"/>
                </a:solidFill>
              </a:defRPr>
            </a:lvl2pPr>
            <a:lvl3pPr>
              <a:lnSpc>
                <a:spcPct val="100000"/>
              </a:lnSpc>
              <a:spcBef>
                <a:spcPts val="500"/>
              </a:spcBef>
              <a:defRPr>
                <a:solidFill>
                  <a:schemeClr val="accent4"/>
                </a:solidFill>
              </a:defRPr>
            </a:lvl3pPr>
            <a:lvl4pPr>
              <a:lnSpc>
                <a:spcPct val="100000"/>
              </a:lnSpc>
              <a:spcBef>
                <a:spcPts val="500"/>
              </a:spcBef>
              <a:defRPr>
                <a:solidFill>
                  <a:schemeClr val="accent4"/>
                </a:solidFill>
              </a:defRPr>
            </a:lvl4pPr>
            <a:lvl5pPr>
              <a:lnSpc>
                <a:spcPct val="100000"/>
              </a:lnSpc>
              <a:spcBef>
                <a:spcPts val="500"/>
              </a:spcBef>
              <a:defRPr>
                <a:solidFill>
                  <a:schemeClr val="accent4"/>
                </a:solidFill>
              </a:defRPr>
            </a:lvl5pPr>
          </a:lstStyle>
          <a:p>
            <a:pPr lvl="0"/>
            <a:r>
              <a:rPr lang="en-US" dirty="0"/>
              <a:t>Bulleted text, if needed – Arial 10pt Regular 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Text Placeholder 17"/>
          <p:cNvSpPr>
            <a:spLocks noGrp="1"/>
          </p:cNvSpPr>
          <p:nvPr>
            <p:ph type="body" sz="quarter" idx="44" hasCustomPrompt="1"/>
          </p:nvPr>
        </p:nvSpPr>
        <p:spPr bwMode="gray">
          <a:xfrm>
            <a:off x="2507981" y="4144797"/>
            <a:ext cx="3821986" cy="652129"/>
          </a:xfrm>
          <a:prstGeom prst="rect">
            <a:avLst/>
          </a:prstGeom>
        </p:spPr>
        <p:txBody>
          <a:bodyPr lIns="0" tIns="0" rIns="0" bIns="0" anchor="b" anchorCtr="0"/>
          <a:lstStyle>
            <a:lvl1pPr marL="0" indent="0">
              <a:spcBef>
                <a:spcPts val="0"/>
              </a:spcBef>
              <a:buNone/>
              <a:defRPr sz="2000" b="0" baseline="0">
                <a:solidFill>
                  <a:schemeClr val="tx1"/>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Title – Arial 20pt Regular</a:t>
            </a:r>
          </a:p>
        </p:txBody>
      </p:sp>
      <p:sp>
        <p:nvSpPr>
          <p:cNvPr id="29" name="Text Placeholder 17"/>
          <p:cNvSpPr>
            <a:spLocks noGrp="1"/>
          </p:cNvSpPr>
          <p:nvPr>
            <p:ph type="body" sz="quarter" idx="45" hasCustomPrompt="1"/>
          </p:nvPr>
        </p:nvSpPr>
        <p:spPr bwMode="gray">
          <a:xfrm>
            <a:off x="2507981" y="4830491"/>
            <a:ext cx="3821986" cy="230832"/>
          </a:xfrm>
          <a:prstGeom prst="rect">
            <a:avLst/>
          </a:prstGeom>
        </p:spPr>
        <p:txBody>
          <a:bodyPr wrap="square" lIns="0" tIns="0" rIns="0" bIns="0" anchor="t" anchorCtr="0">
            <a:spAutoFit/>
          </a:bodyPr>
          <a:lstStyle>
            <a:lvl1pPr marL="0" indent="0">
              <a:spcBef>
                <a:spcPts val="0"/>
              </a:spcBef>
              <a:buNone/>
              <a:defRPr sz="1500" b="0"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Subtitle – Arial 15pt Regular</a:t>
            </a:r>
          </a:p>
        </p:txBody>
      </p:sp>
      <p:cxnSp>
        <p:nvCxnSpPr>
          <p:cNvPr id="30" name="Straight Connector 29"/>
          <p:cNvCxnSpPr/>
          <p:nvPr userDrawn="1"/>
        </p:nvCxnSpPr>
        <p:spPr bwMode="gray">
          <a:xfrm>
            <a:off x="2504464" y="3781245"/>
            <a:ext cx="4637000" cy="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17"/>
          <p:cNvSpPr>
            <a:spLocks noGrp="1"/>
          </p:cNvSpPr>
          <p:nvPr>
            <p:ph type="body" sz="quarter" idx="46" hasCustomPrompt="1"/>
          </p:nvPr>
        </p:nvSpPr>
        <p:spPr bwMode="gray">
          <a:xfrm>
            <a:off x="6085268" y="3863540"/>
            <a:ext cx="1056196" cy="200055"/>
          </a:xfrm>
          <a:prstGeom prst="rect">
            <a:avLst/>
          </a:prstGeom>
        </p:spPr>
        <p:txBody>
          <a:bodyPr wrap="square" lIns="0" tIns="0" rIns="0" bIns="0" anchor="t" anchorCtr="0">
            <a:spAutoFit/>
          </a:bodyPr>
          <a:lstStyle>
            <a:lvl1pPr marL="0" indent="0" algn="r">
              <a:spcBef>
                <a:spcPts val="0"/>
              </a:spcBef>
              <a:buNone/>
              <a:defRPr sz="1300" b="0" i="1"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Chapter #</a:t>
            </a:r>
          </a:p>
        </p:txBody>
      </p:sp>
      <p:grpSp>
        <p:nvGrpSpPr>
          <p:cNvPr id="16" name="Group 4"/>
          <p:cNvGrpSpPr>
            <a:grpSpLocks noChangeAspect="1"/>
          </p:cNvGrpSpPr>
          <p:nvPr userDrawn="1"/>
        </p:nvGrpSpPr>
        <p:grpSpPr bwMode="gray">
          <a:xfrm>
            <a:off x="2504464" y="3147199"/>
            <a:ext cx="720279" cy="558772"/>
            <a:chOff x="1155" y="849"/>
            <a:chExt cx="1717" cy="1332"/>
          </a:xfrm>
        </p:grpSpPr>
        <p:sp>
          <p:nvSpPr>
            <p:cNvPr id="17" name="Freeform 6"/>
            <p:cNvSpPr>
              <a:spLocks/>
            </p:cNvSpPr>
            <p:nvPr userDrawn="1"/>
          </p:nvSpPr>
          <p:spPr bwMode="gray">
            <a:xfrm>
              <a:off x="2045" y="1541"/>
              <a:ext cx="827" cy="640"/>
            </a:xfrm>
            <a:custGeom>
              <a:avLst/>
              <a:gdLst>
                <a:gd name="T0" fmla="*/ 0 w 1653"/>
                <a:gd name="T1" fmla="*/ 0 h 1280"/>
                <a:gd name="T2" fmla="*/ 828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8" y="0"/>
                  </a:lnTo>
                  <a:lnTo>
                    <a:pt x="1653" y="1280"/>
                  </a:lnTo>
                  <a:lnTo>
                    <a:pt x="824" y="1280"/>
                  </a:lnTo>
                  <a:lnTo>
                    <a:pt x="0"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7"/>
            <p:cNvSpPr>
              <a:spLocks/>
            </p:cNvSpPr>
            <p:nvPr userDrawn="1"/>
          </p:nvSpPr>
          <p:spPr bwMode="gray">
            <a:xfrm>
              <a:off x="1155" y="1541"/>
              <a:ext cx="826" cy="640"/>
            </a:xfrm>
            <a:custGeom>
              <a:avLst/>
              <a:gdLst>
                <a:gd name="T0" fmla="*/ 824 w 1653"/>
                <a:gd name="T1" fmla="*/ 0 h 1280"/>
                <a:gd name="T2" fmla="*/ 1653 w 1653"/>
                <a:gd name="T3" fmla="*/ 0 h 1280"/>
                <a:gd name="T4" fmla="*/ 829 w 1653"/>
                <a:gd name="T5" fmla="*/ 1280 h 1280"/>
                <a:gd name="T6" fmla="*/ 0 w 1653"/>
                <a:gd name="T7" fmla="*/ 1280 h 1280"/>
                <a:gd name="T8" fmla="*/ 824 w 1653"/>
                <a:gd name="T9" fmla="*/ 0 h 1280"/>
              </a:gdLst>
              <a:ahLst/>
              <a:cxnLst>
                <a:cxn ang="0">
                  <a:pos x="T0" y="T1"/>
                </a:cxn>
                <a:cxn ang="0">
                  <a:pos x="T2" y="T3"/>
                </a:cxn>
                <a:cxn ang="0">
                  <a:pos x="T4" y="T5"/>
                </a:cxn>
                <a:cxn ang="0">
                  <a:pos x="T6" y="T7"/>
                </a:cxn>
                <a:cxn ang="0">
                  <a:pos x="T8" y="T9"/>
                </a:cxn>
              </a:cxnLst>
              <a:rect l="0" t="0" r="r" b="b"/>
              <a:pathLst>
                <a:path w="1653" h="1280">
                  <a:moveTo>
                    <a:pt x="824" y="0"/>
                  </a:moveTo>
                  <a:lnTo>
                    <a:pt x="1653" y="0"/>
                  </a:lnTo>
                  <a:lnTo>
                    <a:pt x="829" y="1280"/>
                  </a:lnTo>
                  <a:lnTo>
                    <a:pt x="0" y="1280"/>
                  </a:lnTo>
                  <a:lnTo>
                    <a:pt x="824"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8"/>
            <p:cNvSpPr>
              <a:spLocks/>
            </p:cNvSpPr>
            <p:nvPr userDrawn="1"/>
          </p:nvSpPr>
          <p:spPr bwMode="gray">
            <a:xfrm>
              <a:off x="1609" y="849"/>
              <a:ext cx="826" cy="640"/>
            </a:xfrm>
            <a:custGeom>
              <a:avLst/>
              <a:gdLst>
                <a:gd name="T0" fmla="*/ 0 w 1653"/>
                <a:gd name="T1" fmla="*/ 0 h 1280"/>
                <a:gd name="T2" fmla="*/ 829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9" y="0"/>
                  </a:lnTo>
                  <a:lnTo>
                    <a:pt x="1653" y="1280"/>
                  </a:lnTo>
                  <a:lnTo>
                    <a:pt x="824" y="1280"/>
                  </a:lnTo>
                  <a:lnTo>
                    <a:pt x="0" y="0"/>
                  </a:lnTo>
                  <a:close/>
                </a:path>
              </a:pathLst>
            </a:custGeom>
            <a:solidFill>
              <a:srgbClr val="CF0A2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oad Map 3">
    <p:spTree>
      <p:nvGrpSpPr>
        <p:cNvPr id="1" name=""/>
        <p:cNvGrpSpPr/>
        <p:nvPr/>
      </p:nvGrpSpPr>
      <p:grpSpPr>
        <a:xfrm>
          <a:off x="0" y="0"/>
          <a:ext cx="0" cy="0"/>
          <a:chOff x="0" y="0"/>
          <a:chExt cx="0" cy="0"/>
        </a:xfrm>
      </p:grpSpPr>
      <p:cxnSp>
        <p:nvCxnSpPr>
          <p:cNvPr id="10" name="Straight Connector 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3"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26" name="Freeform 25"/>
          <p:cNvSpPr/>
          <p:nvPr userDrawn="1"/>
        </p:nvSpPr>
        <p:spPr bwMode="gray">
          <a:xfrm>
            <a:off x="1415231" y="3061423"/>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27" name="Freeform 26"/>
          <p:cNvSpPr/>
          <p:nvPr userDrawn="1"/>
        </p:nvSpPr>
        <p:spPr bwMode="gray">
          <a:xfrm>
            <a:off x="1415231" y="3890212"/>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28" name="Freeform 2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29" name="Text Placeholder 4"/>
          <p:cNvSpPr>
            <a:spLocks noGrp="1"/>
          </p:cNvSpPr>
          <p:nvPr>
            <p:ph type="body" sz="quarter" idx="16" hasCustomPrompt="1"/>
          </p:nvPr>
        </p:nvSpPr>
        <p:spPr bwMode="gray">
          <a:xfrm>
            <a:off x="2082060" y="3167359"/>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0" name="Text Placeholder 4"/>
          <p:cNvSpPr>
            <a:spLocks noGrp="1"/>
          </p:cNvSpPr>
          <p:nvPr>
            <p:ph type="body" sz="quarter" idx="17" hasCustomPrompt="1"/>
          </p:nvPr>
        </p:nvSpPr>
        <p:spPr bwMode="gray">
          <a:xfrm>
            <a:off x="2082060" y="3996148"/>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1" name="Text Placeholder 4"/>
          <p:cNvSpPr>
            <a:spLocks noGrp="1"/>
          </p:cNvSpPr>
          <p:nvPr>
            <p:ph type="body" sz="quarter" idx="18"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oad Map 4">
    <p:spTree>
      <p:nvGrpSpPr>
        <p:cNvPr id="1" name=""/>
        <p:cNvGrpSpPr/>
        <p:nvPr/>
      </p:nvGrpSpPr>
      <p:grpSpPr>
        <a:xfrm>
          <a:off x="0" y="0"/>
          <a:ext cx="0" cy="0"/>
          <a:chOff x="0" y="0"/>
          <a:chExt cx="0" cy="0"/>
        </a:xfrm>
      </p:grpSpPr>
      <p:cxnSp>
        <p:nvCxnSpPr>
          <p:cNvPr id="20" name="Straight Connector 1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36" name="Freeform 35"/>
          <p:cNvSpPr/>
          <p:nvPr userDrawn="1"/>
        </p:nvSpPr>
        <p:spPr bwMode="gray">
          <a:xfrm>
            <a:off x="1415231" y="44809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37" name="Text Placeholder 4"/>
          <p:cNvSpPr>
            <a:spLocks noGrp="1"/>
          </p:cNvSpPr>
          <p:nvPr>
            <p:ph type="body" sz="quarter" idx="13" hasCustomPrompt="1"/>
          </p:nvPr>
        </p:nvSpPr>
        <p:spPr bwMode="gray">
          <a:xfrm>
            <a:off x="2082060" y="45868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8" name="Freeform 37"/>
          <p:cNvSpPr/>
          <p:nvPr userDrawn="1"/>
        </p:nvSpPr>
        <p:spPr bwMode="gray">
          <a:xfrm>
            <a:off x="1415231" y="29860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39" name="Freeform 38"/>
          <p:cNvSpPr/>
          <p:nvPr userDrawn="1"/>
        </p:nvSpPr>
        <p:spPr bwMode="gray">
          <a:xfrm>
            <a:off x="1415231" y="37328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0" name="Freeform 39"/>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1" name="Text Placeholder 4"/>
          <p:cNvSpPr>
            <a:spLocks noGrp="1"/>
          </p:cNvSpPr>
          <p:nvPr>
            <p:ph type="body" sz="quarter" idx="11" hasCustomPrompt="1"/>
          </p:nvPr>
        </p:nvSpPr>
        <p:spPr bwMode="gray">
          <a:xfrm>
            <a:off x="2082060" y="30920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2" name="Text Placeholder 4"/>
          <p:cNvSpPr>
            <a:spLocks noGrp="1"/>
          </p:cNvSpPr>
          <p:nvPr>
            <p:ph type="body" sz="quarter" idx="12" hasCustomPrompt="1"/>
          </p:nvPr>
        </p:nvSpPr>
        <p:spPr bwMode="gray">
          <a:xfrm>
            <a:off x="2082060" y="38387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3" name="Text Placeholder 4"/>
          <p:cNvSpPr>
            <a:spLocks noGrp="1"/>
          </p:cNvSpPr>
          <p:nvPr>
            <p:ph type="body" sz="quarter" idx="15"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oad Map 5">
    <p:spTree>
      <p:nvGrpSpPr>
        <p:cNvPr id="1" name=""/>
        <p:cNvGrpSpPr/>
        <p:nvPr/>
      </p:nvGrpSpPr>
      <p:grpSpPr>
        <a:xfrm>
          <a:off x="0" y="0"/>
          <a:ext cx="0" cy="0"/>
          <a:chOff x="0" y="0"/>
          <a:chExt cx="0" cy="0"/>
        </a:xfrm>
      </p:grpSpPr>
      <p:cxnSp>
        <p:nvCxnSpPr>
          <p:cNvPr id="13" name="Straight Connector 1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5"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42" name="Freeform 41"/>
          <p:cNvSpPr/>
          <p:nvPr userDrawn="1"/>
        </p:nvSpPr>
        <p:spPr bwMode="gray">
          <a:xfrm>
            <a:off x="1415231" y="4806530"/>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5</a:t>
            </a:r>
          </a:p>
        </p:txBody>
      </p:sp>
      <p:sp>
        <p:nvSpPr>
          <p:cNvPr id="43" name="Text Placeholder 4"/>
          <p:cNvSpPr>
            <a:spLocks noGrp="1"/>
          </p:cNvSpPr>
          <p:nvPr>
            <p:ph type="body" sz="quarter" idx="14" hasCustomPrompt="1"/>
          </p:nvPr>
        </p:nvSpPr>
        <p:spPr bwMode="gray">
          <a:xfrm>
            <a:off x="2082060" y="4912466"/>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4" name="Freeform 43"/>
          <p:cNvSpPr/>
          <p:nvPr userDrawn="1"/>
        </p:nvSpPr>
        <p:spPr bwMode="gray">
          <a:xfrm>
            <a:off x="1415231" y="41652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45" name="Text Placeholder 4"/>
          <p:cNvSpPr>
            <a:spLocks noGrp="1"/>
          </p:cNvSpPr>
          <p:nvPr>
            <p:ph type="body" sz="quarter" idx="13" hasCustomPrompt="1"/>
          </p:nvPr>
        </p:nvSpPr>
        <p:spPr bwMode="gray">
          <a:xfrm>
            <a:off x="2082060" y="42711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6" name="Freeform 45"/>
          <p:cNvSpPr/>
          <p:nvPr userDrawn="1"/>
        </p:nvSpPr>
        <p:spPr bwMode="gray">
          <a:xfrm>
            <a:off x="1415231" y="28753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47" name="Freeform 46"/>
          <p:cNvSpPr/>
          <p:nvPr userDrawn="1"/>
        </p:nvSpPr>
        <p:spPr bwMode="gray">
          <a:xfrm>
            <a:off x="1415231" y="35196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8" name="Freeform 4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9" name="Text Placeholder 4"/>
          <p:cNvSpPr>
            <a:spLocks noGrp="1"/>
          </p:cNvSpPr>
          <p:nvPr>
            <p:ph type="body" sz="quarter" idx="20" hasCustomPrompt="1"/>
          </p:nvPr>
        </p:nvSpPr>
        <p:spPr bwMode="gray">
          <a:xfrm>
            <a:off x="2082060" y="29813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0" name="Text Placeholder 4"/>
          <p:cNvSpPr>
            <a:spLocks noGrp="1"/>
          </p:cNvSpPr>
          <p:nvPr>
            <p:ph type="body" sz="quarter" idx="21" hasCustomPrompt="1"/>
          </p:nvPr>
        </p:nvSpPr>
        <p:spPr bwMode="gray">
          <a:xfrm>
            <a:off x="2082060" y="36255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1" name="Text Placeholder 4"/>
          <p:cNvSpPr>
            <a:spLocks noGrp="1"/>
          </p:cNvSpPr>
          <p:nvPr>
            <p:ph type="body" sz="quarter" idx="22"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2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22" name="Text Placeholder 4"/>
          <p:cNvSpPr>
            <a:spLocks noGrp="1"/>
          </p:cNvSpPr>
          <p:nvPr>
            <p:ph type="body" sz="quarter" idx="22" hasCustomPrompt="1"/>
          </p:nvPr>
        </p:nvSpPr>
        <p:spPr bwMode="gray">
          <a:xfrm>
            <a:off x="458899" y="1130579"/>
            <a:ext cx="6857889"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23" name="Straight Connector 2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5" name="Text Placeholder 4"/>
          <p:cNvSpPr>
            <a:spLocks noGrp="1"/>
          </p:cNvSpPr>
          <p:nvPr>
            <p:ph type="body" sz="quarter" idx="23" hasCustomPrompt="1"/>
          </p:nvPr>
        </p:nvSpPr>
        <p:spPr bwMode="gray">
          <a:xfrm>
            <a:off x="458899" y="729525"/>
            <a:ext cx="6857889"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tandard">
    <p:spTree>
      <p:nvGrpSpPr>
        <p:cNvPr id="1" name=""/>
        <p:cNvGrpSpPr/>
        <p:nvPr/>
      </p:nvGrpSpPr>
      <p:grpSpPr>
        <a:xfrm>
          <a:off x="0" y="0"/>
          <a:ext cx="0" cy="0"/>
          <a:chOff x="0" y="0"/>
          <a:chExt cx="0" cy="0"/>
        </a:xfrm>
      </p:grpSpPr>
      <p:sp>
        <p:nvSpPr>
          <p:cNvPr id="1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1" name="Straight Connector 10"/>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cxnSp>
        <p:nvCxnSpPr>
          <p:cNvPr id="13" name="Straight Connector 12"/>
          <p:cNvCxnSpPr/>
          <p:nvPr userDrawn="1"/>
        </p:nvCxnSpPr>
        <p:spPr bwMode="gray">
          <a:xfrm>
            <a:off x="2329643" y="1285874"/>
            <a:ext cx="0" cy="777240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15"/>
          <p:cNvSpPr>
            <a:spLocks noGrp="1"/>
          </p:cNvSpPr>
          <p:nvPr>
            <p:ph type="body" sz="quarter" idx="32" hasCustomPrompt="1"/>
          </p:nvPr>
        </p:nvSpPr>
        <p:spPr bwMode="gray">
          <a:xfrm>
            <a:off x="458899" y="1285874"/>
            <a:ext cx="1828800" cy="7772400"/>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sp>
        <p:nvSpPr>
          <p:cNvPr id="15"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18" Type="http://schemas.openxmlformats.org/officeDocument/2006/relationships/image" Target="../media/image1.emf"/><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oleObject" Target="../embeddings/oleObject2.bin"/><Relationship Id="rId2" Type="http://schemas.openxmlformats.org/officeDocument/2006/relationships/slideLayout" Target="../slideLayouts/slideLayout17.xml"/><Relationship Id="rId16" Type="http://schemas.openxmlformats.org/officeDocument/2006/relationships/tags" Target="../tags/tag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vmlDrawing" Target="../drawings/vmlDrawing2.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834FA02-F541-46EA-BCC1-038E19621DBF}"/>
              </a:ext>
            </a:extLst>
          </p:cNvPr>
          <p:cNvGraphicFramePr>
            <a:graphicFrameLocks noChangeAspect="1"/>
          </p:cNvGraphicFramePr>
          <p:nvPr userDrawn="1">
            <p:custDataLst>
              <p:tags r:id="rId18"/>
            </p:custDataLst>
            <p:extLst>
              <p:ext uri="{D42A27DB-BD31-4B8C-83A1-F6EECF244321}">
                <p14:modId xmlns:p14="http://schemas.microsoft.com/office/powerpoint/2010/main" val="13554407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9" name="think-cell Slide" r:id="rId19" imgW="421" imgH="423" progId="TCLayout.ActiveDocument.1">
                  <p:embed/>
                </p:oleObj>
              </mc:Choice>
              <mc:Fallback>
                <p:oleObj name="think-cell Slide" r:id="rId19" imgW="421" imgH="423" progId="TCLayout.ActiveDocument.1">
                  <p:embed/>
                  <p:pic>
                    <p:nvPicPr>
                      <p:cNvPr id="0" name=""/>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13" name="Slide Number Placeholder 5"/>
          <p:cNvSpPr txBox="1">
            <a:spLocks/>
          </p:cNvSpPr>
          <p:nvPr/>
        </p:nvSpPr>
        <p:spPr bwMode="gray">
          <a:xfrm>
            <a:off x="3678414" y="9626542"/>
            <a:ext cx="415573" cy="130805"/>
          </a:xfrm>
          <a:prstGeom prst="rect">
            <a:avLst/>
          </a:prstGeom>
        </p:spPr>
        <p:txBody>
          <a:bodyPr vert="horz" wrap="square" lIns="0" tIns="0" rIns="0" bIns="0" rtlCol="0" anchor="t">
            <a:spAutoFit/>
          </a:bodyPr>
          <a:lstStyle>
            <a:defPPr>
              <a:defRPr lang="en-US"/>
            </a:defPPr>
            <a:lvl1pPr marL="0" algn="ctr" defTabSz="1018879" rtl="0" eaLnBrk="1" latinLnBrk="0" hangingPunct="1">
              <a:defRPr sz="9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a:lstStyle>
          <a:p>
            <a:fld id="{D1524D41-16DC-4D92-9EF9-071B213BE0F5}" type="slidenum">
              <a:rPr lang="en-US" sz="850" smtClean="0">
                <a:solidFill>
                  <a:schemeClr val="tx1"/>
                </a:solidFill>
              </a:rPr>
              <a:pPr/>
              <a:t>‹#›</a:t>
            </a:fld>
            <a:endParaRPr lang="en-US" sz="850" dirty="0">
              <a:solidFill>
                <a:schemeClr val="tx1"/>
              </a:solidFill>
            </a:endParaRPr>
          </a:p>
        </p:txBody>
      </p:sp>
      <p:sp>
        <p:nvSpPr>
          <p:cNvPr id="5" name="Text Placeholder 1"/>
          <p:cNvSpPr>
            <a:spLocks noGrp="1"/>
          </p:cNvSpPr>
          <p:nvPr>
            <p:ph type="body" idx="1"/>
          </p:nvPr>
        </p:nvSpPr>
        <p:spPr bwMode="gray">
          <a:xfrm>
            <a:off x="2956671" y="4516239"/>
            <a:ext cx="1859059" cy="102592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91" r:id="rId1"/>
    <p:sldLayoutId id="2147483720" r:id="rId2"/>
    <p:sldLayoutId id="2147483715" r:id="rId3"/>
    <p:sldLayoutId id="2147483692" r:id="rId4"/>
    <p:sldLayoutId id="2147483693" r:id="rId5"/>
    <p:sldLayoutId id="2147483695" r:id="rId6"/>
    <p:sldLayoutId id="2147483696" r:id="rId7"/>
    <p:sldLayoutId id="2147483694" r:id="rId8"/>
    <p:sldLayoutId id="2147483718" r:id="rId9"/>
    <p:sldLayoutId id="2147483704" r:id="rId10"/>
    <p:sldLayoutId id="2147483707" r:id="rId11"/>
    <p:sldLayoutId id="2147483719" r:id="rId12"/>
    <p:sldLayoutId id="2147483717" r:id="rId13"/>
    <p:sldLayoutId id="2147483678" r:id="rId14"/>
    <p:sldLayoutId id="2147483679" r:id="rId15"/>
  </p:sldLayoutIdLst>
  <p:hf hdr="0" ftr="0" dt="0"/>
  <p:txStyles>
    <p:titleStyle>
      <a:lvl1pPr algn="l" defTabSz="1018879" rtl="0" eaLnBrk="1" latinLnBrk="0" hangingPunct="1">
        <a:spcBef>
          <a:spcPct val="0"/>
        </a:spcBef>
        <a:buNone/>
        <a:defRPr sz="1800" b="1" kern="1200">
          <a:solidFill>
            <a:schemeClr val="accent5"/>
          </a:solidFill>
          <a:latin typeface="+mj-lt"/>
          <a:ea typeface="+mj-ea"/>
          <a:cs typeface="+mj-cs"/>
        </a:defRPr>
      </a:lvl1pPr>
    </p:titleStyle>
    <p:bodyStyle>
      <a:lvl1pPr marL="112713"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Calibri" panose="020F0502020204030204" pitchFamily="34" charset="0"/>
          <a:ea typeface="+mn-ea"/>
          <a:cs typeface="Calibri" panose="020F0502020204030204" pitchFamily="34" charset="0"/>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DAC7F84-0145-4FFF-9907-AB215F22C2B0}"/>
              </a:ext>
            </a:extLst>
          </p:cNvPr>
          <p:cNvGraphicFramePr>
            <a:graphicFrameLocks noChangeAspect="1"/>
          </p:cNvGraphicFramePr>
          <p:nvPr userDrawn="1">
            <p:custDataLst>
              <p:tags r:id="rId15"/>
            </p:custDataLst>
            <p:extLst>
              <p:ext uri="{D42A27DB-BD31-4B8C-83A1-F6EECF244321}">
                <p14:modId xmlns:p14="http://schemas.microsoft.com/office/powerpoint/2010/main" val="3159952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3" name="think-cell Slide" r:id="rId17" imgW="421" imgH="423" progId="TCLayout.ActiveDocument.1">
                  <p:embed/>
                </p:oleObj>
              </mc:Choice>
              <mc:Fallback>
                <p:oleObj name="think-cell Slide" r:id="rId17" imgW="421" imgH="423" progId="TCLayout.ActiveDocument.1">
                  <p:embed/>
                  <p:pic>
                    <p:nvPicPr>
                      <p:cNvPr id="0" name=""/>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780EE83F-9DFD-4849-9EDB-CD1BF97617BA}"/>
              </a:ext>
            </a:extLst>
          </p:cNvPr>
          <p:cNvSpPr/>
          <p:nvPr userDrawn="1">
            <p:custDataLst>
              <p:tags r:id="rId16"/>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4400" b="0" i="0" baseline="0" dirty="0">
              <a:latin typeface="Calibri" panose="020F0502020204030204" pitchFamily="34" charset="0"/>
              <a:ea typeface="+mj-ea"/>
              <a:cs typeface="+mj-cs"/>
              <a:sym typeface="Calibri" panose="020F0502020204030204" pitchFamily="34" charset="0"/>
            </a:endParaRPr>
          </a:p>
        </p:txBody>
      </p:sp>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2"/>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9"/>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34E1229C-8287-4C5D-86AE-F75EE874224C}" type="datetimeFigureOut">
              <a:rPr lang="en-US" smtClean="0"/>
              <a:t>10/14/2021</a:t>
            </a:fld>
            <a:endParaRPr lang="en-US" dirty="0"/>
          </a:p>
        </p:txBody>
      </p:sp>
      <p:sp>
        <p:nvSpPr>
          <p:cNvPr id="5" name="Footer Placeholder 4"/>
          <p:cNvSpPr>
            <a:spLocks noGrp="1"/>
          </p:cNvSpPr>
          <p:nvPr>
            <p:ph type="ftr" sz="quarter" idx="3"/>
          </p:nvPr>
        </p:nvSpPr>
        <p:spPr>
          <a:xfrm>
            <a:off x="2655570" y="9322649"/>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570220" y="9322649"/>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56C44F8C-A38E-4D52-9628-5BA61964952C}" type="slidenum">
              <a:rPr lang="en-US" smtClean="0"/>
              <a:t>‹#›</a:t>
            </a:fld>
            <a:endParaRPr lang="en-US" dirty="0"/>
          </a:p>
        </p:txBody>
      </p:sp>
    </p:spTree>
    <p:extLst>
      <p:ext uri="{BB962C8B-B14F-4D97-AF65-F5344CB8AC3E}">
        <p14:creationId xmlns:p14="http://schemas.microsoft.com/office/powerpoint/2010/main" val="407349803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microsoft.com/office/2007/relationships/hdphoto" Target="../media/hdphoto1.wdp"/><Relationship Id="rId18" Type="http://schemas.openxmlformats.org/officeDocument/2006/relationships/image" Target="../media/image13.png"/><Relationship Id="rId3" Type="http://schemas.openxmlformats.org/officeDocument/2006/relationships/slideLayout" Target="../slideLayouts/slideLayout27.xml"/><Relationship Id="rId21" Type="http://schemas.microsoft.com/office/2007/relationships/hdphoto" Target="../media/hdphoto3.wdp"/><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2.png"/><Relationship Id="rId2" Type="http://schemas.openxmlformats.org/officeDocument/2006/relationships/tags" Target="../tags/tag5.xml"/><Relationship Id="rId16" Type="http://schemas.openxmlformats.org/officeDocument/2006/relationships/image" Target="../media/image11.png"/><Relationship Id="rId20" Type="http://schemas.openxmlformats.org/officeDocument/2006/relationships/image" Target="../media/image15.png"/><Relationship Id="rId1" Type="http://schemas.openxmlformats.org/officeDocument/2006/relationships/vmlDrawing" Target="../drawings/vmlDrawing3.vml"/><Relationship Id="rId6" Type="http://schemas.openxmlformats.org/officeDocument/2006/relationships/image" Target="../media/image3.png"/><Relationship Id="rId11" Type="http://schemas.openxmlformats.org/officeDocument/2006/relationships/image" Target="../media/image8.svg"/><Relationship Id="rId24" Type="http://schemas.openxmlformats.org/officeDocument/2006/relationships/image" Target="../media/image18.png"/><Relationship Id="rId5" Type="http://schemas.openxmlformats.org/officeDocument/2006/relationships/image" Target="../media/image1.emf"/><Relationship Id="rId15" Type="http://schemas.microsoft.com/office/2007/relationships/hdphoto" Target="../media/hdphoto2.wdp"/><Relationship Id="rId23" Type="http://schemas.openxmlformats.org/officeDocument/2006/relationships/image" Target="../media/image17.png"/><Relationship Id="rId10" Type="http://schemas.openxmlformats.org/officeDocument/2006/relationships/image" Target="../media/image7.png"/><Relationship Id="rId19" Type="http://schemas.openxmlformats.org/officeDocument/2006/relationships/image" Target="../media/image14.png"/><Relationship Id="rId4" Type="http://schemas.openxmlformats.org/officeDocument/2006/relationships/oleObject" Target="../embeddings/oleObject3.bin"/><Relationship Id="rId9" Type="http://schemas.openxmlformats.org/officeDocument/2006/relationships/image" Target="../media/image6.svg"/><Relationship Id="rId14" Type="http://schemas.openxmlformats.org/officeDocument/2006/relationships/image" Target="../media/image10.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BE8DCEB0-A5F9-4E3F-AAB4-CC4EA09A016F}"/>
              </a:ext>
            </a:extLst>
          </p:cNvPr>
          <p:cNvGrpSpPr/>
          <p:nvPr/>
        </p:nvGrpSpPr>
        <p:grpSpPr>
          <a:xfrm>
            <a:off x="115600" y="1461683"/>
            <a:ext cx="7561101" cy="2194560"/>
            <a:chOff x="115600" y="1461683"/>
            <a:chExt cx="7561101" cy="2194560"/>
          </a:xfrm>
        </p:grpSpPr>
        <p:sp>
          <p:nvSpPr>
            <p:cNvPr id="41" name="Text Box 2">
              <a:extLst>
                <a:ext uri="{FF2B5EF4-FFF2-40B4-BE49-F238E27FC236}">
                  <a16:creationId xmlns:a16="http://schemas.microsoft.com/office/drawing/2014/main" id="{838BAD25-EBC1-471F-9E86-AC7A3FAEE354}"/>
                </a:ext>
              </a:extLst>
            </p:cNvPr>
            <p:cNvSpPr txBox="1">
              <a:spLocks noChangeArrowheads="1"/>
            </p:cNvSpPr>
            <p:nvPr/>
          </p:nvSpPr>
          <p:spPr bwMode="auto">
            <a:xfrm>
              <a:off x="115600" y="1461683"/>
              <a:ext cx="7561101"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5" name="Oval 4">
              <a:extLst>
                <a:ext uri="{FF2B5EF4-FFF2-40B4-BE49-F238E27FC236}">
                  <a16:creationId xmlns:a16="http://schemas.microsoft.com/office/drawing/2014/main" id="{36F9D463-C40F-472B-BF21-292A218C44A6}"/>
                </a:ext>
              </a:extLst>
            </p:cNvPr>
            <p:cNvSpPr/>
            <p:nvPr/>
          </p:nvSpPr>
          <p:spPr>
            <a:xfrm>
              <a:off x="290668" y="1616178"/>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1</a:t>
              </a:r>
              <a:endParaRPr lang="en-GB" b="1" dirty="0"/>
            </a:p>
          </p:txBody>
        </p:sp>
      </p:grpSp>
      <p:sp>
        <p:nvSpPr>
          <p:cNvPr id="127" name="Rectangle 126">
            <a:extLst>
              <a:ext uri="{FF2B5EF4-FFF2-40B4-BE49-F238E27FC236}">
                <a16:creationId xmlns:a16="http://schemas.microsoft.com/office/drawing/2014/main" id="{8E58B8F0-C488-4532-8420-7919695C4D25}"/>
              </a:ext>
            </a:extLst>
          </p:cNvPr>
          <p:cNvSpPr/>
          <p:nvPr/>
        </p:nvSpPr>
        <p:spPr>
          <a:xfrm>
            <a:off x="0" y="8511951"/>
            <a:ext cx="7772400" cy="1546171"/>
          </a:xfrm>
          <a:prstGeom prst="rect">
            <a:avLst/>
          </a:prstGeom>
          <a:solidFill>
            <a:schemeClr val="bg1">
              <a:lumMod val="95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114300" algn="ctr"/>
            <a:endParaRPr lang="en-GB" sz="2000" i="1" dirty="0">
              <a:solidFill>
                <a:schemeClr val="bg1"/>
              </a:solidFill>
              <a:latin typeface="Calibri" panose="020F0502020204030204" pitchFamily="34" charset="0"/>
              <a:cs typeface="Arial" panose="020B0604020202020204" pitchFamily="34" charset="0"/>
            </a:endParaRPr>
          </a:p>
        </p:txBody>
      </p:sp>
      <p:graphicFrame>
        <p:nvGraphicFramePr>
          <p:cNvPr id="3" name="Object 2" hidden="1">
            <a:extLst>
              <a:ext uri="{FF2B5EF4-FFF2-40B4-BE49-F238E27FC236}">
                <a16:creationId xmlns:a16="http://schemas.microsoft.com/office/drawing/2014/main" id="{EC2355A3-0E0F-491D-8476-5E00B336AA0A}"/>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7" name="think-cell Slide" r:id="rId4" imgW="421" imgH="423" progId="TCLayout.ActiveDocument.1">
                  <p:embed/>
                </p:oleObj>
              </mc:Choice>
              <mc:Fallback>
                <p:oleObj name="think-cell Slide" r:id="rId4" imgW="421" imgH="423" progId="TCLayout.ActiveDocument.1">
                  <p:embed/>
                  <p:pic>
                    <p:nvPicPr>
                      <p:cNvPr id="3" name="Object 2" hidden="1">
                        <a:extLst>
                          <a:ext uri="{FF2B5EF4-FFF2-40B4-BE49-F238E27FC236}">
                            <a16:creationId xmlns:a16="http://schemas.microsoft.com/office/drawing/2014/main" id="{EC2355A3-0E0F-491D-8476-5E00B336AA0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Rectangle 1"/>
          <p:cNvSpPr/>
          <p:nvPr/>
        </p:nvSpPr>
        <p:spPr>
          <a:xfrm>
            <a:off x="0" y="0"/>
            <a:ext cx="7772400" cy="859848"/>
          </a:xfrm>
          <a:prstGeom prst="rect">
            <a:avLst/>
          </a:prstGeom>
          <a:solidFill>
            <a:schemeClr val="accent5">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114300" algn="ctr"/>
            <a:r>
              <a:rPr lang="en-GB" sz="2200" b="1" dirty="0">
                <a:solidFill>
                  <a:schemeClr val="bg1"/>
                </a:solidFill>
                <a:latin typeface="Calibri" panose="020F0502020204030204" pitchFamily="34" charset="0"/>
              </a:rPr>
              <a:t>Giving Your Child</a:t>
            </a:r>
          </a:p>
          <a:p>
            <a:pPr marL="114300" algn="ctr"/>
            <a:r>
              <a:rPr lang="en-GB" sz="2200" b="1" dirty="0">
                <a:solidFill>
                  <a:schemeClr val="bg1"/>
                </a:solidFill>
                <a:latin typeface="Calibri" panose="020F0502020204030204" pitchFamily="34" charset="0"/>
              </a:rPr>
              <a:t>Dolutegravir 10 mg Dispersible, Scored Tablets (pDTG)</a:t>
            </a:r>
            <a:endParaRPr lang="en-GB" sz="2200" i="1" dirty="0">
              <a:solidFill>
                <a:schemeClr val="bg1"/>
              </a:solidFill>
              <a:latin typeface="Calibri" panose="020F0502020204030204" pitchFamily="34" charset="0"/>
              <a:cs typeface="Arial" panose="020B0604020202020204" pitchFamily="34" charset="0"/>
            </a:endParaRPr>
          </a:p>
        </p:txBody>
      </p:sp>
      <p:sp>
        <p:nvSpPr>
          <p:cNvPr id="27" name="Rectangle 26"/>
          <p:cNvSpPr/>
          <p:nvPr/>
        </p:nvSpPr>
        <p:spPr bwMode="gray">
          <a:xfrm>
            <a:off x="290668" y="2942493"/>
            <a:ext cx="3238177" cy="713750"/>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600"/>
              </a:spcAft>
            </a:pPr>
            <a:r>
              <a:rPr lang="en-GB" sz="1200" b="1" dirty="0">
                <a:solidFill>
                  <a:schemeClr val="tx1"/>
                </a:solidFill>
                <a:latin typeface="Calibri" panose="020F0502020204030204" pitchFamily="34" charset="0"/>
              </a:rPr>
              <a:t>Add the correct number of pDTG and ABC/3TC tablets to a clean, empty glass based on your child’s weight. (See Dosing Table).</a:t>
            </a:r>
          </a:p>
        </p:txBody>
      </p:sp>
      <p:pic>
        <p:nvPicPr>
          <p:cNvPr id="11" name="Picture 10" descr="Logo&#10;&#10;Description automatically generated">
            <a:extLst>
              <a:ext uri="{FF2B5EF4-FFF2-40B4-BE49-F238E27FC236}">
                <a16:creationId xmlns:a16="http://schemas.microsoft.com/office/drawing/2014/main" id="{E6C0F88E-3D76-46B4-ACD6-A4BC7798AADE}"/>
              </a:ext>
            </a:extLst>
          </p:cNvPr>
          <p:cNvPicPr>
            <a:picLocks noChangeAspect="1"/>
          </p:cNvPicPr>
          <p:nvPr/>
        </p:nvPicPr>
        <p:blipFill>
          <a:blip r:embed="rId6"/>
          <a:stretch>
            <a:fillRect/>
          </a:stretch>
        </p:blipFill>
        <p:spPr>
          <a:xfrm>
            <a:off x="6738977" y="9379726"/>
            <a:ext cx="1000344" cy="409232"/>
          </a:xfrm>
          <a:prstGeom prst="rect">
            <a:avLst/>
          </a:prstGeom>
        </p:spPr>
      </p:pic>
      <p:graphicFrame>
        <p:nvGraphicFramePr>
          <p:cNvPr id="13" name="Table 12">
            <a:extLst>
              <a:ext uri="{FF2B5EF4-FFF2-40B4-BE49-F238E27FC236}">
                <a16:creationId xmlns:a16="http://schemas.microsoft.com/office/drawing/2014/main" id="{866EB9DB-0959-4AAB-B437-D3BC18C8351B}"/>
              </a:ext>
            </a:extLst>
          </p:cNvPr>
          <p:cNvGraphicFramePr>
            <a:graphicFrameLocks noGrp="1"/>
          </p:cNvGraphicFramePr>
          <p:nvPr>
            <p:extLst>
              <p:ext uri="{D42A27DB-BD31-4B8C-83A1-F6EECF244321}">
                <p14:modId xmlns:p14="http://schemas.microsoft.com/office/powerpoint/2010/main" val="3884448522"/>
              </p:ext>
            </p:extLst>
          </p:nvPr>
        </p:nvGraphicFramePr>
        <p:xfrm>
          <a:off x="3734272" y="1597628"/>
          <a:ext cx="3747461" cy="1922669"/>
        </p:xfrm>
        <a:graphic>
          <a:graphicData uri="http://schemas.openxmlformats.org/drawingml/2006/table">
            <a:tbl>
              <a:tblPr firstRow="1" bandRow="1">
                <a:tableStyleId>{F5AB1C69-6EDB-4FF4-983F-18BD219EF322}</a:tableStyleId>
              </a:tblPr>
              <a:tblGrid>
                <a:gridCol w="919615">
                  <a:extLst>
                    <a:ext uri="{9D8B030D-6E8A-4147-A177-3AD203B41FA5}">
                      <a16:colId xmlns:a16="http://schemas.microsoft.com/office/drawing/2014/main" val="3724333409"/>
                    </a:ext>
                  </a:extLst>
                </a:gridCol>
                <a:gridCol w="1413923">
                  <a:extLst>
                    <a:ext uri="{9D8B030D-6E8A-4147-A177-3AD203B41FA5}">
                      <a16:colId xmlns:a16="http://schemas.microsoft.com/office/drawing/2014/main" val="638747884"/>
                    </a:ext>
                  </a:extLst>
                </a:gridCol>
                <a:gridCol w="1413923">
                  <a:extLst>
                    <a:ext uri="{9D8B030D-6E8A-4147-A177-3AD203B41FA5}">
                      <a16:colId xmlns:a16="http://schemas.microsoft.com/office/drawing/2014/main" val="1832752002"/>
                    </a:ext>
                  </a:extLst>
                </a:gridCol>
              </a:tblGrid>
              <a:tr h="434918">
                <a:tc>
                  <a:txBody>
                    <a:bodyPr/>
                    <a:lstStyle/>
                    <a:p>
                      <a:pPr marL="0" marR="0" algn="ctr">
                        <a:lnSpc>
                          <a:spcPct val="115000"/>
                        </a:lnSpc>
                        <a:spcBef>
                          <a:spcPts val="0"/>
                        </a:spcBef>
                        <a:spcAft>
                          <a:spcPts val="0"/>
                        </a:spcAft>
                      </a:pPr>
                      <a:r>
                        <a:rPr lang="en-GB" sz="1200" kern="1200" dirty="0">
                          <a:effectLst/>
                        </a:rPr>
                        <a:t>Weight</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chemeClr val="accent5">
                        <a:lumMod val="75000"/>
                      </a:schemeClr>
                    </a:solidFill>
                  </a:tcPr>
                </a:tc>
                <a:tc>
                  <a:txBody>
                    <a:bodyPr/>
                    <a:lstStyle/>
                    <a:p>
                      <a:pPr marL="0" marR="0" algn="ctr">
                        <a:lnSpc>
                          <a:spcPct val="95000"/>
                        </a:lnSpc>
                        <a:spcBef>
                          <a:spcPts val="300"/>
                        </a:spcBef>
                        <a:spcAft>
                          <a:spcPts val="300"/>
                        </a:spcAft>
                      </a:pPr>
                      <a:r>
                        <a:rPr lang="en-GB" sz="1200" kern="1200" dirty="0">
                          <a:effectLst/>
                        </a:rPr>
                        <a:t>No. of pDTG Daily Tablets</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chemeClr val="accent5">
                        <a:lumMod val="75000"/>
                      </a:schemeClr>
                    </a:solidFill>
                  </a:tcPr>
                </a:tc>
                <a:tc>
                  <a:txBody>
                    <a:bodyPr/>
                    <a:lstStyle/>
                    <a:p>
                      <a:pPr marL="0" marR="0" algn="ctr">
                        <a:lnSpc>
                          <a:spcPct val="95000"/>
                        </a:lnSpc>
                        <a:spcBef>
                          <a:spcPts val="300"/>
                        </a:spcBef>
                        <a:spcAft>
                          <a:spcPts val="300"/>
                        </a:spcAft>
                      </a:pPr>
                      <a:r>
                        <a:rPr lang="en-US" sz="1150" dirty="0">
                          <a:effectLst/>
                          <a:latin typeface="Calibri" panose="020F0502020204030204" pitchFamily="34" charset="0"/>
                          <a:ea typeface="Times New Roman" panose="02020603050405020304" pitchFamily="18" charset="0"/>
                          <a:cs typeface="Times New Roman" panose="02020603050405020304" pitchFamily="18" charset="0"/>
                        </a:rPr>
                        <a:t>No. of ABC/3TC 120/60 mg Daily Tablets</a:t>
                      </a:r>
                    </a:p>
                  </a:txBody>
                  <a:tcPr marL="0" marR="0" marT="0" marB="0" anchor="ctr">
                    <a:solidFill>
                      <a:schemeClr val="accent5">
                        <a:lumMod val="75000"/>
                      </a:schemeClr>
                    </a:solidFill>
                  </a:tcPr>
                </a:tc>
                <a:extLst>
                  <a:ext uri="{0D108BD9-81ED-4DB2-BD59-A6C34878D82A}">
                    <a16:rowId xmlns:a16="http://schemas.microsoft.com/office/drawing/2014/main" val="1191181967"/>
                  </a:ext>
                </a:extLst>
              </a:tr>
              <a:tr h="386887">
                <a:tc>
                  <a:txBody>
                    <a:bodyPr/>
                    <a:lstStyle/>
                    <a:p>
                      <a:pPr marL="45720" marR="0" algn="l">
                        <a:lnSpc>
                          <a:spcPct val="115000"/>
                        </a:lnSpc>
                        <a:spcBef>
                          <a:spcPts val="0"/>
                        </a:spcBef>
                        <a:spcAft>
                          <a:spcPts val="0"/>
                        </a:spcAft>
                      </a:pPr>
                      <a:r>
                        <a:rPr lang="en-GB" sz="1200" kern="1200" dirty="0">
                          <a:effectLst/>
                        </a:rPr>
                        <a:t>3 to &lt; 6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en-GB" sz="1200" kern="1200" dirty="0">
                          <a:effectLst/>
                        </a:rPr>
                        <a:t>0.5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1</a:t>
                      </a:r>
                    </a:p>
                  </a:txBody>
                  <a:tcPr marL="0" marR="0" marT="0" marB="0" anchor="ctr">
                    <a:solidFill>
                      <a:srgbClr val="CDE6EF"/>
                    </a:solidFill>
                  </a:tcPr>
                </a:tc>
                <a:extLst>
                  <a:ext uri="{0D108BD9-81ED-4DB2-BD59-A6C34878D82A}">
                    <a16:rowId xmlns:a16="http://schemas.microsoft.com/office/drawing/2014/main" val="720660381"/>
                  </a:ext>
                </a:extLst>
              </a:tr>
              <a:tr h="382564">
                <a:tc>
                  <a:txBody>
                    <a:bodyPr/>
                    <a:lstStyle/>
                    <a:p>
                      <a:pPr marL="45720" marR="0" algn="l">
                        <a:lnSpc>
                          <a:spcPct val="115000"/>
                        </a:lnSpc>
                        <a:spcBef>
                          <a:spcPts val="0"/>
                        </a:spcBef>
                        <a:spcAft>
                          <a:spcPts val="0"/>
                        </a:spcAft>
                      </a:pPr>
                      <a:r>
                        <a:rPr lang="en-GB" sz="1200" kern="1200" dirty="0">
                          <a:effectLst/>
                        </a:rPr>
                        <a:t>6 to &lt; 10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en-GB" sz="1200" kern="1200" dirty="0">
                          <a:effectLst/>
                        </a:rPr>
                        <a:t>1.5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1.5</a:t>
                      </a:r>
                    </a:p>
                  </a:txBody>
                  <a:tcPr marL="0" marR="0" marT="0" marB="0" anchor="ctr">
                    <a:solidFill>
                      <a:srgbClr val="B3DCE7"/>
                    </a:solidFill>
                  </a:tcPr>
                </a:tc>
                <a:extLst>
                  <a:ext uri="{0D108BD9-81ED-4DB2-BD59-A6C34878D82A}">
                    <a16:rowId xmlns:a16="http://schemas.microsoft.com/office/drawing/2014/main" val="2577082019"/>
                  </a:ext>
                </a:extLst>
              </a:tr>
              <a:tr h="382564">
                <a:tc>
                  <a:txBody>
                    <a:bodyPr/>
                    <a:lstStyle/>
                    <a:p>
                      <a:pPr marL="45720" marR="0" algn="l">
                        <a:lnSpc>
                          <a:spcPct val="115000"/>
                        </a:lnSpc>
                        <a:spcBef>
                          <a:spcPts val="0"/>
                        </a:spcBef>
                        <a:spcAft>
                          <a:spcPts val="0"/>
                        </a:spcAft>
                      </a:pPr>
                      <a:r>
                        <a:rPr lang="en-GB" sz="1200" kern="1200" dirty="0">
                          <a:effectLst/>
                        </a:rPr>
                        <a:t>10 to &lt; 14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en-GB" sz="1200" kern="1200" dirty="0">
                          <a:effectLst/>
                        </a:rPr>
                        <a:t>2</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CDE6EF"/>
                    </a:solidFill>
                  </a:tcPr>
                </a:tc>
                <a:tc>
                  <a:txBody>
                    <a:bodyPr/>
                    <a:lstStyle/>
                    <a:p>
                      <a:pPr marL="0" marR="0" algn="ctr">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2</a:t>
                      </a:r>
                    </a:p>
                  </a:txBody>
                  <a:tcPr marL="0" marR="0" marT="0" marB="0" anchor="ctr">
                    <a:solidFill>
                      <a:srgbClr val="CDE6EF"/>
                    </a:solidFill>
                  </a:tcPr>
                </a:tc>
                <a:extLst>
                  <a:ext uri="{0D108BD9-81ED-4DB2-BD59-A6C34878D82A}">
                    <a16:rowId xmlns:a16="http://schemas.microsoft.com/office/drawing/2014/main" val="2546712791"/>
                  </a:ext>
                </a:extLst>
              </a:tr>
              <a:tr h="335736">
                <a:tc>
                  <a:txBody>
                    <a:bodyPr/>
                    <a:lstStyle/>
                    <a:p>
                      <a:pPr marL="45720" marR="0" algn="l">
                        <a:lnSpc>
                          <a:spcPct val="95000"/>
                        </a:lnSpc>
                        <a:spcBef>
                          <a:spcPts val="0"/>
                        </a:spcBef>
                        <a:spcAft>
                          <a:spcPts val="0"/>
                        </a:spcAft>
                      </a:pPr>
                      <a:r>
                        <a:rPr lang="en-GB" sz="1200" kern="1200" dirty="0">
                          <a:effectLst/>
                        </a:rPr>
                        <a:t>14 to &lt; 20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en-GB" sz="1200" kern="1200" dirty="0">
                          <a:effectLst/>
                        </a:rPr>
                        <a:t>2.5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B3DCE7"/>
                    </a:solidFill>
                  </a:tcPr>
                </a:tc>
                <a:tc>
                  <a:txBody>
                    <a:bodyPr/>
                    <a:lstStyle/>
                    <a:p>
                      <a:pPr marL="0" marR="0" algn="ctr">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2.5</a:t>
                      </a:r>
                    </a:p>
                  </a:txBody>
                  <a:tcPr marL="0" marR="0" marT="0" marB="0" anchor="ctr">
                    <a:solidFill>
                      <a:srgbClr val="B3DCE7"/>
                    </a:solidFill>
                  </a:tcPr>
                </a:tc>
                <a:extLst>
                  <a:ext uri="{0D108BD9-81ED-4DB2-BD59-A6C34878D82A}">
                    <a16:rowId xmlns:a16="http://schemas.microsoft.com/office/drawing/2014/main" val="964925144"/>
                  </a:ext>
                </a:extLst>
              </a:tr>
            </a:tbl>
          </a:graphicData>
        </a:graphic>
      </p:graphicFrame>
      <p:pic>
        <p:nvPicPr>
          <p:cNvPr id="16" name="Picture 15" descr="Logo, company name&#10;&#10;Description automatically generated">
            <a:extLst>
              <a:ext uri="{FF2B5EF4-FFF2-40B4-BE49-F238E27FC236}">
                <a16:creationId xmlns:a16="http://schemas.microsoft.com/office/drawing/2014/main" id="{71BB47C5-EEF2-4EB6-9E39-3C8E1F76F592}"/>
              </a:ext>
            </a:extLst>
          </p:cNvPr>
          <p:cNvPicPr>
            <a:picLocks noChangeAspect="1"/>
          </p:cNvPicPr>
          <p:nvPr/>
        </p:nvPicPr>
        <p:blipFill>
          <a:blip r:embed="rId7"/>
          <a:stretch>
            <a:fillRect/>
          </a:stretch>
        </p:blipFill>
        <p:spPr>
          <a:xfrm>
            <a:off x="6794838" y="8686916"/>
            <a:ext cx="1000344" cy="645931"/>
          </a:xfrm>
          <a:prstGeom prst="rect">
            <a:avLst/>
          </a:prstGeom>
        </p:spPr>
      </p:pic>
      <p:sp>
        <p:nvSpPr>
          <p:cNvPr id="77" name="TextBox 76">
            <a:extLst>
              <a:ext uri="{FF2B5EF4-FFF2-40B4-BE49-F238E27FC236}">
                <a16:creationId xmlns:a16="http://schemas.microsoft.com/office/drawing/2014/main" id="{C697D47E-1603-481D-8945-7265DC4C31D9}"/>
              </a:ext>
            </a:extLst>
          </p:cNvPr>
          <p:cNvSpPr txBox="1"/>
          <p:nvPr/>
        </p:nvSpPr>
        <p:spPr bwMode="gray">
          <a:xfrm>
            <a:off x="212370" y="8967931"/>
            <a:ext cx="839824" cy="215444"/>
          </a:xfrm>
          <a:prstGeom prst="rect">
            <a:avLst/>
          </a:prstGeom>
          <a:noFill/>
        </p:spPr>
        <p:txBody>
          <a:bodyPr wrap="square" lIns="0" tIns="0" rIns="0" bIns="0" rtlCol="0">
            <a:spAutoFit/>
          </a:bodyPr>
          <a:lstStyle/>
          <a:p>
            <a:pPr algn="ctr">
              <a:spcBef>
                <a:spcPts val="500"/>
              </a:spcBef>
            </a:pPr>
            <a:r>
              <a:rPr lang="en-GB" sz="1400" b="1" dirty="0">
                <a:latin typeface="Calibri" panose="020F0502020204030204" pitchFamily="34" charset="0"/>
              </a:rPr>
              <a:t>Reminders</a:t>
            </a:r>
          </a:p>
        </p:txBody>
      </p:sp>
      <p:sp>
        <p:nvSpPr>
          <p:cNvPr id="131" name="TextBox 130">
            <a:extLst>
              <a:ext uri="{FF2B5EF4-FFF2-40B4-BE49-F238E27FC236}">
                <a16:creationId xmlns:a16="http://schemas.microsoft.com/office/drawing/2014/main" id="{B801EDD4-A708-4E41-ABCE-B50C2A1E5723}"/>
              </a:ext>
            </a:extLst>
          </p:cNvPr>
          <p:cNvSpPr txBox="1"/>
          <p:nvPr/>
        </p:nvSpPr>
        <p:spPr bwMode="gray">
          <a:xfrm>
            <a:off x="1140141" y="9308783"/>
            <a:ext cx="4863599" cy="323165"/>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030" dirty="0">
                <a:latin typeface="Calibri" panose="020F0502020204030204" pitchFamily="34" charset="0"/>
              </a:rPr>
              <a:t>Give your child another full dose of pDTG if they vomit within 30 minutes of taking their initial dose. If they vomit after 30 minutes, you do not need to give them another dose</a:t>
            </a:r>
          </a:p>
        </p:txBody>
      </p:sp>
      <p:sp>
        <p:nvSpPr>
          <p:cNvPr id="132" name="TextBox 131">
            <a:extLst>
              <a:ext uri="{FF2B5EF4-FFF2-40B4-BE49-F238E27FC236}">
                <a16:creationId xmlns:a16="http://schemas.microsoft.com/office/drawing/2014/main" id="{9DF8FA33-75F4-404F-8149-80DE81CD0492}"/>
              </a:ext>
            </a:extLst>
          </p:cNvPr>
          <p:cNvSpPr txBox="1"/>
          <p:nvPr/>
        </p:nvSpPr>
        <p:spPr bwMode="gray">
          <a:xfrm>
            <a:off x="1140143" y="8776167"/>
            <a:ext cx="4863598" cy="484748"/>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030" dirty="0">
                <a:latin typeface="Calibri" panose="020F0502020204030204" pitchFamily="34" charset="0"/>
              </a:rPr>
              <a:t>Use other liquids or foods for mixing if your child is unable to take the tablets in water (crush the tablets if mixing with foods). Follow the same volume recommendations as above to avoid spills and to ensure your child takes the full dose</a:t>
            </a:r>
          </a:p>
        </p:txBody>
      </p:sp>
      <p:sp>
        <p:nvSpPr>
          <p:cNvPr id="133" name="TextBox 132">
            <a:extLst>
              <a:ext uri="{FF2B5EF4-FFF2-40B4-BE49-F238E27FC236}">
                <a16:creationId xmlns:a16="http://schemas.microsoft.com/office/drawing/2014/main" id="{7D9D6712-C463-4F94-9109-B05B99AA1E2C}"/>
              </a:ext>
            </a:extLst>
          </p:cNvPr>
          <p:cNvSpPr txBox="1"/>
          <p:nvPr/>
        </p:nvSpPr>
        <p:spPr bwMode="gray">
          <a:xfrm>
            <a:off x="1144034" y="9679815"/>
            <a:ext cx="4859779" cy="323165"/>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030" dirty="0">
                <a:latin typeface="Calibri" panose="020F0502020204030204" pitchFamily="34" charset="0"/>
              </a:rPr>
              <a:t>If you have any questions or your child has any challenges taking pDTG, please ask your healthcare provider</a:t>
            </a:r>
          </a:p>
        </p:txBody>
      </p:sp>
      <p:pic>
        <p:nvPicPr>
          <p:cNvPr id="30" name="Graphic 29" descr="Badge Tick1 with solid fill">
            <a:extLst>
              <a:ext uri="{FF2B5EF4-FFF2-40B4-BE49-F238E27FC236}">
                <a16:creationId xmlns:a16="http://schemas.microsoft.com/office/drawing/2014/main" id="{CDAD35F4-5BE7-46D4-85A2-DE2105E6CF8C}"/>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352188" y="9222298"/>
            <a:ext cx="488470" cy="488470"/>
          </a:xfrm>
          <a:prstGeom prst="rect">
            <a:avLst/>
          </a:prstGeom>
        </p:spPr>
      </p:pic>
      <p:sp>
        <p:nvSpPr>
          <p:cNvPr id="136" name="Freeform 16">
            <a:extLst>
              <a:ext uri="{FF2B5EF4-FFF2-40B4-BE49-F238E27FC236}">
                <a16:creationId xmlns:a16="http://schemas.microsoft.com/office/drawing/2014/main" id="{2CD4A255-6D32-42A8-B25B-D18D46F2F0AD}"/>
              </a:ext>
            </a:extLst>
          </p:cNvPr>
          <p:cNvSpPr>
            <a:spLocks noEditPoints="1"/>
          </p:cNvSpPr>
          <p:nvPr/>
        </p:nvSpPr>
        <p:spPr bwMode="auto">
          <a:xfrm rot="2486579">
            <a:off x="219468" y="102877"/>
            <a:ext cx="604319" cy="675532"/>
          </a:xfrm>
          <a:custGeom>
            <a:avLst/>
            <a:gdLst>
              <a:gd name="T0" fmla="*/ 145 w 167"/>
              <a:gd name="T1" fmla="*/ 150 h 214"/>
              <a:gd name="T2" fmla="*/ 122 w 167"/>
              <a:gd name="T3" fmla="*/ 144 h 214"/>
              <a:gd name="T4" fmla="*/ 108 w 167"/>
              <a:gd name="T5" fmla="*/ 93 h 214"/>
              <a:gd name="T6" fmla="*/ 111 w 167"/>
              <a:gd name="T7" fmla="*/ 94 h 214"/>
              <a:gd name="T8" fmla="*/ 141 w 167"/>
              <a:gd name="T9" fmla="*/ 94 h 214"/>
              <a:gd name="T10" fmla="*/ 153 w 167"/>
              <a:gd name="T11" fmla="*/ 90 h 214"/>
              <a:gd name="T12" fmla="*/ 143 w 167"/>
              <a:gd name="T13" fmla="*/ 80 h 214"/>
              <a:gd name="T14" fmla="*/ 117 w 167"/>
              <a:gd name="T15" fmla="*/ 80 h 214"/>
              <a:gd name="T16" fmla="*/ 113 w 167"/>
              <a:gd name="T17" fmla="*/ 73 h 214"/>
              <a:gd name="T18" fmla="*/ 111 w 167"/>
              <a:gd name="T19" fmla="*/ 71 h 214"/>
              <a:gd name="T20" fmla="*/ 105 w 167"/>
              <a:gd name="T21" fmla="*/ 16 h 214"/>
              <a:gd name="T22" fmla="*/ 55 w 167"/>
              <a:gd name="T23" fmla="*/ 25 h 214"/>
              <a:gd name="T24" fmla="*/ 44 w 167"/>
              <a:gd name="T25" fmla="*/ 61 h 214"/>
              <a:gd name="T26" fmla="*/ 43 w 167"/>
              <a:gd name="T27" fmla="*/ 77 h 214"/>
              <a:gd name="T28" fmla="*/ 14 w 167"/>
              <a:gd name="T29" fmla="*/ 73 h 214"/>
              <a:gd name="T30" fmla="*/ 7 w 167"/>
              <a:gd name="T31" fmla="*/ 82 h 214"/>
              <a:gd name="T32" fmla="*/ 4 w 167"/>
              <a:gd name="T33" fmla="*/ 92 h 214"/>
              <a:gd name="T34" fmla="*/ 17 w 167"/>
              <a:gd name="T35" fmla="*/ 89 h 214"/>
              <a:gd name="T36" fmla="*/ 35 w 167"/>
              <a:gd name="T37" fmla="*/ 96 h 214"/>
              <a:gd name="T38" fmla="*/ 41 w 167"/>
              <a:gd name="T39" fmla="*/ 96 h 214"/>
              <a:gd name="T40" fmla="*/ 43 w 167"/>
              <a:gd name="T41" fmla="*/ 95 h 214"/>
              <a:gd name="T42" fmla="*/ 48 w 167"/>
              <a:gd name="T43" fmla="*/ 92 h 214"/>
              <a:gd name="T44" fmla="*/ 32 w 167"/>
              <a:gd name="T45" fmla="*/ 160 h 214"/>
              <a:gd name="T46" fmla="*/ 30 w 167"/>
              <a:gd name="T47" fmla="*/ 208 h 214"/>
              <a:gd name="T48" fmla="*/ 29 w 167"/>
              <a:gd name="T49" fmla="*/ 210 h 214"/>
              <a:gd name="T50" fmla="*/ 52 w 167"/>
              <a:gd name="T51" fmla="*/ 203 h 214"/>
              <a:gd name="T52" fmla="*/ 59 w 167"/>
              <a:gd name="T53" fmla="*/ 191 h 214"/>
              <a:gd name="T54" fmla="*/ 64 w 167"/>
              <a:gd name="T55" fmla="*/ 175 h 214"/>
              <a:gd name="T56" fmla="*/ 82 w 167"/>
              <a:gd name="T57" fmla="*/ 177 h 214"/>
              <a:gd name="T58" fmla="*/ 130 w 167"/>
              <a:gd name="T59" fmla="*/ 166 h 214"/>
              <a:gd name="T60" fmla="*/ 133 w 167"/>
              <a:gd name="T61" fmla="*/ 167 h 214"/>
              <a:gd name="T62" fmla="*/ 136 w 167"/>
              <a:gd name="T63" fmla="*/ 167 h 214"/>
              <a:gd name="T64" fmla="*/ 143 w 167"/>
              <a:gd name="T65" fmla="*/ 168 h 214"/>
              <a:gd name="T66" fmla="*/ 167 w 167"/>
              <a:gd name="T67" fmla="*/ 155 h 214"/>
              <a:gd name="T68" fmla="*/ 100 w 167"/>
              <a:gd name="T69" fmla="*/ 105 h 214"/>
              <a:gd name="T70" fmla="*/ 112 w 167"/>
              <a:gd name="T71" fmla="*/ 80 h 214"/>
              <a:gd name="T72" fmla="*/ 100 w 167"/>
              <a:gd name="T73" fmla="*/ 73 h 214"/>
              <a:gd name="T74" fmla="*/ 100 w 167"/>
              <a:gd name="T75" fmla="*/ 73 h 214"/>
              <a:gd name="T76" fmla="*/ 59 w 167"/>
              <a:gd name="T77" fmla="*/ 78 h 214"/>
              <a:gd name="T78" fmla="*/ 54 w 167"/>
              <a:gd name="T79" fmla="*/ 74 h 214"/>
              <a:gd name="T80" fmla="*/ 53 w 167"/>
              <a:gd name="T81" fmla="*/ 75 h 214"/>
              <a:gd name="T82" fmla="*/ 53 w 167"/>
              <a:gd name="T83" fmla="*/ 82 h 214"/>
              <a:gd name="T84" fmla="*/ 51 w 167"/>
              <a:gd name="T85" fmla="*/ 78 h 214"/>
              <a:gd name="T86" fmla="*/ 44 w 167"/>
              <a:gd name="T87" fmla="*/ 75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7" h="214">
                <a:moveTo>
                  <a:pt x="164" y="154"/>
                </a:moveTo>
                <a:cubicBezTo>
                  <a:pt x="159" y="153"/>
                  <a:pt x="154" y="154"/>
                  <a:pt x="151" y="155"/>
                </a:cubicBezTo>
                <a:cubicBezTo>
                  <a:pt x="150" y="153"/>
                  <a:pt x="148" y="152"/>
                  <a:pt x="145" y="150"/>
                </a:cubicBezTo>
                <a:cubicBezTo>
                  <a:pt x="145" y="150"/>
                  <a:pt x="145" y="150"/>
                  <a:pt x="145" y="150"/>
                </a:cubicBezTo>
                <a:cubicBezTo>
                  <a:pt x="145" y="150"/>
                  <a:pt x="145" y="150"/>
                  <a:pt x="145" y="150"/>
                </a:cubicBezTo>
                <a:cubicBezTo>
                  <a:pt x="140" y="147"/>
                  <a:pt x="133" y="145"/>
                  <a:pt x="122" y="144"/>
                </a:cubicBezTo>
                <a:cubicBezTo>
                  <a:pt x="120" y="140"/>
                  <a:pt x="117" y="135"/>
                  <a:pt x="109" y="130"/>
                </a:cubicBezTo>
                <a:cubicBezTo>
                  <a:pt x="101" y="122"/>
                  <a:pt x="99" y="113"/>
                  <a:pt x="100" y="105"/>
                </a:cubicBezTo>
                <a:cubicBezTo>
                  <a:pt x="102" y="104"/>
                  <a:pt x="106" y="99"/>
                  <a:pt x="108" y="93"/>
                </a:cubicBezTo>
                <a:cubicBezTo>
                  <a:pt x="109" y="93"/>
                  <a:pt x="109" y="93"/>
                  <a:pt x="110" y="93"/>
                </a:cubicBezTo>
                <a:cubicBezTo>
                  <a:pt x="110" y="97"/>
                  <a:pt x="109" y="102"/>
                  <a:pt x="109" y="102"/>
                </a:cubicBezTo>
                <a:cubicBezTo>
                  <a:pt x="110" y="100"/>
                  <a:pt x="111" y="97"/>
                  <a:pt x="111" y="94"/>
                </a:cubicBezTo>
                <a:cubicBezTo>
                  <a:pt x="125" y="98"/>
                  <a:pt x="135" y="92"/>
                  <a:pt x="135" y="92"/>
                </a:cubicBezTo>
                <a:cubicBezTo>
                  <a:pt x="133" y="93"/>
                  <a:pt x="139" y="98"/>
                  <a:pt x="139" y="98"/>
                </a:cubicBezTo>
                <a:cubicBezTo>
                  <a:pt x="141" y="96"/>
                  <a:pt x="141" y="94"/>
                  <a:pt x="141" y="94"/>
                </a:cubicBezTo>
                <a:cubicBezTo>
                  <a:pt x="144" y="95"/>
                  <a:pt x="148" y="96"/>
                  <a:pt x="148" y="96"/>
                </a:cubicBezTo>
                <a:cubicBezTo>
                  <a:pt x="150" y="93"/>
                  <a:pt x="145" y="91"/>
                  <a:pt x="145" y="91"/>
                </a:cubicBezTo>
                <a:cubicBezTo>
                  <a:pt x="149" y="92"/>
                  <a:pt x="153" y="90"/>
                  <a:pt x="153" y="90"/>
                </a:cubicBezTo>
                <a:cubicBezTo>
                  <a:pt x="151" y="87"/>
                  <a:pt x="147" y="87"/>
                  <a:pt x="147" y="87"/>
                </a:cubicBezTo>
                <a:cubicBezTo>
                  <a:pt x="152" y="86"/>
                  <a:pt x="150" y="82"/>
                  <a:pt x="150" y="82"/>
                </a:cubicBezTo>
                <a:cubicBezTo>
                  <a:pt x="145" y="79"/>
                  <a:pt x="143" y="80"/>
                  <a:pt x="143" y="80"/>
                </a:cubicBezTo>
                <a:cubicBezTo>
                  <a:pt x="143" y="76"/>
                  <a:pt x="141" y="76"/>
                  <a:pt x="141" y="76"/>
                </a:cubicBezTo>
                <a:cubicBezTo>
                  <a:pt x="136" y="78"/>
                  <a:pt x="136" y="83"/>
                  <a:pt x="136" y="83"/>
                </a:cubicBezTo>
                <a:cubicBezTo>
                  <a:pt x="132" y="80"/>
                  <a:pt x="124" y="80"/>
                  <a:pt x="117" y="80"/>
                </a:cubicBezTo>
                <a:cubicBezTo>
                  <a:pt x="116" y="79"/>
                  <a:pt x="115" y="78"/>
                  <a:pt x="113" y="77"/>
                </a:cubicBezTo>
                <a:cubicBezTo>
                  <a:pt x="114" y="76"/>
                  <a:pt x="115" y="75"/>
                  <a:pt x="116" y="72"/>
                </a:cubicBezTo>
                <a:cubicBezTo>
                  <a:pt x="116" y="72"/>
                  <a:pt x="115" y="73"/>
                  <a:pt x="113" y="73"/>
                </a:cubicBezTo>
                <a:cubicBezTo>
                  <a:pt x="113" y="73"/>
                  <a:pt x="114" y="71"/>
                  <a:pt x="114" y="70"/>
                </a:cubicBezTo>
                <a:cubicBezTo>
                  <a:pt x="114" y="70"/>
                  <a:pt x="114" y="66"/>
                  <a:pt x="112" y="63"/>
                </a:cubicBezTo>
                <a:cubicBezTo>
                  <a:pt x="112" y="63"/>
                  <a:pt x="113" y="70"/>
                  <a:pt x="111" y="71"/>
                </a:cubicBezTo>
                <a:cubicBezTo>
                  <a:pt x="110" y="70"/>
                  <a:pt x="110" y="69"/>
                  <a:pt x="109" y="68"/>
                </a:cubicBezTo>
                <a:cubicBezTo>
                  <a:pt x="110" y="66"/>
                  <a:pt x="110" y="65"/>
                  <a:pt x="110" y="64"/>
                </a:cubicBezTo>
                <a:cubicBezTo>
                  <a:pt x="112" y="48"/>
                  <a:pt x="113" y="25"/>
                  <a:pt x="105" y="16"/>
                </a:cubicBezTo>
                <a:cubicBezTo>
                  <a:pt x="99" y="10"/>
                  <a:pt x="93" y="9"/>
                  <a:pt x="91" y="13"/>
                </a:cubicBezTo>
                <a:cubicBezTo>
                  <a:pt x="84" y="0"/>
                  <a:pt x="63" y="16"/>
                  <a:pt x="57" y="23"/>
                </a:cubicBezTo>
                <a:cubicBezTo>
                  <a:pt x="56" y="23"/>
                  <a:pt x="55" y="24"/>
                  <a:pt x="55" y="25"/>
                </a:cubicBezTo>
                <a:cubicBezTo>
                  <a:pt x="49" y="30"/>
                  <a:pt x="40" y="40"/>
                  <a:pt x="45" y="46"/>
                </a:cubicBezTo>
                <a:cubicBezTo>
                  <a:pt x="45" y="46"/>
                  <a:pt x="42" y="41"/>
                  <a:pt x="49" y="34"/>
                </a:cubicBezTo>
                <a:cubicBezTo>
                  <a:pt x="47" y="41"/>
                  <a:pt x="45" y="50"/>
                  <a:pt x="44" y="61"/>
                </a:cubicBezTo>
                <a:cubicBezTo>
                  <a:pt x="41" y="78"/>
                  <a:pt x="35" y="63"/>
                  <a:pt x="35" y="63"/>
                </a:cubicBezTo>
                <a:cubicBezTo>
                  <a:pt x="34" y="77"/>
                  <a:pt x="41" y="76"/>
                  <a:pt x="43" y="75"/>
                </a:cubicBezTo>
                <a:cubicBezTo>
                  <a:pt x="43" y="75"/>
                  <a:pt x="43" y="76"/>
                  <a:pt x="43" y="77"/>
                </a:cubicBezTo>
                <a:cubicBezTo>
                  <a:pt x="42" y="79"/>
                  <a:pt x="40" y="81"/>
                  <a:pt x="39" y="81"/>
                </a:cubicBezTo>
                <a:cubicBezTo>
                  <a:pt x="33" y="80"/>
                  <a:pt x="23" y="79"/>
                  <a:pt x="18" y="81"/>
                </a:cubicBezTo>
                <a:cubicBezTo>
                  <a:pt x="18" y="81"/>
                  <a:pt x="19" y="76"/>
                  <a:pt x="14" y="73"/>
                </a:cubicBezTo>
                <a:cubicBezTo>
                  <a:pt x="14" y="73"/>
                  <a:pt x="12" y="72"/>
                  <a:pt x="11" y="76"/>
                </a:cubicBezTo>
                <a:cubicBezTo>
                  <a:pt x="11" y="76"/>
                  <a:pt x="9" y="75"/>
                  <a:pt x="4" y="77"/>
                </a:cubicBezTo>
                <a:cubicBezTo>
                  <a:pt x="4" y="77"/>
                  <a:pt x="2" y="81"/>
                  <a:pt x="7" y="82"/>
                </a:cubicBezTo>
                <a:cubicBezTo>
                  <a:pt x="7" y="82"/>
                  <a:pt x="3" y="82"/>
                  <a:pt x="0" y="84"/>
                </a:cubicBezTo>
                <a:cubicBezTo>
                  <a:pt x="0" y="84"/>
                  <a:pt x="3" y="87"/>
                  <a:pt x="8" y="87"/>
                </a:cubicBezTo>
                <a:cubicBezTo>
                  <a:pt x="8" y="87"/>
                  <a:pt x="3" y="88"/>
                  <a:pt x="4" y="92"/>
                </a:cubicBezTo>
                <a:cubicBezTo>
                  <a:pt x="4" y="92"/>
                  <a:pt x="8" y="91"/>
                  <a:pt x="11" y="90"/>
                </a:cubicBezTo>
                <a:cubicBezTo>
                  <a:pt x="11" y="90"/>
                  <a:pt x="11" y="93"/>
                  <a:pt x="12" y="95"/>
                </a:cubicBezTo>
                <a:cubicBezTo>
                  <a:pt x="12" y="95"/>
                  <a:pt x="19" y="91"/>
                  <a:pt x="17" y="89"/>
                </a:cubicBezTo>
                <a:cubicBezTo>
                  <a:pt x="17" y="89"/>
                  <a:pt x="23" y="94"/>
                  <a:pt x="32" y="96"/>
                </a:cubicBezTo>
                <a:cubicBezTo>
                  <a:pt x="30" y="96"/>
                  <a:pt x="28" y="96"/>
                  <a:pt x="28" y="96"/>
                </a:cubicBezTo>
                <a:cubicBezTo>
                  <a:pt x="30" y="97"/>
                  <a:pt x="33" y="97"/>
                  <a:pt x="35" y="96"/>
                </a:cubicBezTo>
                <a:cubicBezTo>
                  <a:pt x="36" y="96"/>
                  <a:pt x="37" y="96"/>
                  <a:pt x="38" y="96"/>
                </a:cubicBezTo>
                <a:cubicBezTo>
                  <a:pt x="33" y="101"/>
                  <a:pt x="29" y="100"/>
                  <a:pt x="29" y="100"/>
                </a:cubicBezTo>
                <a:cubicBezTo>
                  <a:pt x="33" y="102"/>
                  <a:pt x="37" y="100"/>
                  <a:pt x="41" y="96"/>
                </a:cubicBezTo>
                <a:cubicBezTo>
                  <a:pt x="41" y="96"/>
                  <a:pt x="42" y="96"/>
                  <a:pt x="42" y="95"/>
                </a:cubicBezTo>
                <a:cubicBezTo>
                  <a:pt x="42" y="96"/>
                  <a:pt x="41" y="97"/>
                  <a:pt x="41" y="97"/>
                </a:cubicBezTo>
                <a:cubicBezTo>
                  <a:pt x="42" y="96"/>
                  <a:pt x="43" y="96"/>
                  <a:pt x="43" y="95"/>
                </a:cubicBezTo>
                <a:cubicBezTo>
                  <a:pt x="44" y="95"/>
                  <a:pt x="45" y="95"/>
                  <a:pt x="46" y="95"/>
                </a:cubicBezTo>
                <a:cubicBezTo>
                  <a:pt x="47" y="97"/>
                  <a:pt x="47" y="95"/>
                  <a:pt x="48" y="93"/>
                </a:cubicBezTo>
                <a:cubicBezTo>
                  <a:pt x="48" y="93"/>
                  <a:pt x="48" y="93"/>
                  <a:pt x="48" y="92"/>
                </a:cubicBezTo>
                <a:cubicBezTo>
                  <a:pt x="49" y="94"/>
                  <a:pt x="50" y="97"/>
                  <a:pt x="53" y="100"/>
                </a:cubicBezTo>
                <a:cubicBezTo>
                  <a:pt x="53" y="100"/>
                  <a:pt x="52" y="120"/>
                  <a:pt x="43" y="134"/>
                </a:cubicBezTo>
                <a:cubicBezTo>
                  <a:pt x="35" y="142"/>
                  <a:pt x="17" y="147"/>
                  <a:pt x="32" y="160"/>
                </a:cubicBezTo>
                <a:cubicBezTo>
                  <a:pt x="32" y="160"/>
                  <a:pt x="38" y="164"/>
                  <a:pt x="47" y="169"/>
                </a:cubicBezTo>
                <a:cubicBezTo>
                  <a:pt x="43" y="173"/>
                  <a:pt x="38" y="181"/>
                  <a:pt x="38" y="199"/>
                </a:cubicBezTo>
                <a:cubicBezTo>
                  <a:pt x="34" y="202"/>
                  <a:pt x="31" y="206"/>
                  <a:pt x="30" y="208"/>
                </a:cubicBezTo>
                <a:cubicBezTo>
                  <a:pt x="30" y="208"/>
                  <a:pt x="30" y="208"/>
                  <a:pt x="30" y="208"/>
                </a:cubicBezTo>
                <a:cubicBezTo>
                  <a:pt x="30" y="208"/>
                  <a:pt x="30" y="208"/>
                  <a:pt x="30" y="208"/>
                </a:cubicBezTo>
                <a:cubicBezTo>
                  <a:pt x="29" y="208"/>
                  <a:pt x="27" y="207"/>
                  <a:pt x="29" y="210"/>
                </a:cubicBezTo>
                <a:cubicBezTo>
                  <a:pt x="30" y="214"/>
                  <a:pt x="56" y="210"/>
                  <a:pt x="56" y="210"/>
                </a:cubicBezTo>
                <a:cubicBezTo>
                  <a:pt x="59" y="207"/>
                  <a:pt x="56" y="208"/>
                  <a:pt x="56" y="208"/>
                </a:cubicBezTo>
                <a:cubicBezTo>
                  <a:pt x="54" y="206"/>
                  <a:pt x="53" y="204"/>
                  <a:pt x="52" y="203"/>
                </a:cubicBezTo>
                <a:cubicBezTo>
                  <a:pt x="53" y="202"/>
                  <a:pt x="54" y="201"/>
                  <a:pt x="55" y="200"/>
                </a:cubicBezTo>
                <a:cubicBezTo>
                  <a:pt x="55" y="200"/>
                  <a:pt x="57" y="196"/>
                  <a:pt x="59" y="191"/>
                </a:cubicBezTo>
                <a:cubicBezTo>
                  <a:pt x="59" y="191"/>
                  <a:pt x="59" y="191"/>
                  <a:pt x="59" y="191"/>
                </a:cubicBezTo>
                <a:cubicBezTo>
                  <a:pt x="60" y="188"/>
                  <a:pt x="60" y="188"/>
                  <a:pt x="60" y="188"/>
                </a:cubicBezTo>
                <a:cubicBezTo>
                  <a:pt x="60" y="188"/>
                  <a:pt x="60" y="188"/>
                  <a:pt x="60" y="188"/>
                </a:cubicBezTo>
                <a:cubicBezTo>
                  <a:pt x="62" y="184"/>
                  <a:pt x="63" y="179"/>
                  <a:pt x="64" y="175"/>
                </a:cubicBezTo>
                <a:cubicBezTo>
                  <a:pt x="70" y="177"/>
                  <a:pt x="76" y="177"/>
                  <a:pt x="82" y="177"/>
                </a:cubicBezTo>
                <a:cubicBezTo>
                  <a:pt x="82" y="177"/>
                  <a:pt x="82" y="177"/>
                  <a:pt x="82" y="177"/>
                </a:cubicBezTo>
                <a:cubicBezTo>
                  <a:pt x="82" y="177"/>
                  <a:pt x="82" y="177"/>
                  <a:pt x="82" y="177"/>
                </a:cubicBezTo>
                <a:cubicBezTo>
                  <a:pt x="94" y="177"/>
                  <a:pt x="106" y="173"/>
                  <a:pt x="117" y="162"/>
                </a:cubicBezTo>
                <a:cubicBezTo>
                  <a:pt x="117" y="162"/>
                  <a:pt x="118" y="163"/>
                  <a:pt x="118" y="163"/>
                </a:cubicBezTo>
                <a:cubicBezTo>
                  <a:pt x="118" y="163"/>
                  <a:pt x="124" y="165"/>
                  <a:pt x="130" y="166"/>
                </a:cubicBezTo>
                <a:cubicBezTo>
                  <a:pt x="130" y="166"/>
                  <a:pt x="130" y="166"/>
                  <a:pt x="130" y="166"/>
                </a:cubicBezTo>
                <a:cubicBezTo>
                  <a:pt x="131" y="166"/>
                  <a:pt x="131" y="166"/>
                  <a:pt x="131" y="166"/>
                </a:cubicBezTo>
                <a:cubicBezTo>
                  <a:pt x="131" y="166"/>
                  <a:pt x="132" y="167"/>
                  <a:pt x="133" y="167"/>
                </a:cubicBezTo>
                <a:cubicBezTo>
                  <a:pt x="133" y="167"/>
                  <a:pt x="133" y="167"/>
                  <a:pt x="133" y="167"/>
                </a:cubicBezTo>
                <a:cubicBezTo>
                  <a:pt x="133" y="167"/>
                  <a:pt x="133" y="167"/>
                  <a:pt x="133" y="167"/>
                </a:cubicBezTo>
                <a:cubicBezTo>
                  <a:pt x="134" y="167"/>
                  <a:pt x="135" y="167"/>
                  <a:pt x="136" y="167"/>
                </a:cubicBezTo>
                <a:cubicBezTo>
                  <a:pt x="137" y="168"/>
                  <a:pt x="137" y="168"/>
                  <a:pt x="137" y="168"/>
                </a:cubicBezTo>
                <a:cubicBezTo>
                  <a:pt x="137" y="168"/>
                  <a:pt x="137" y="168"/>
                  <a:pt x="137" y="168"/>
                </a:cubicBezTo>
                <a:cubicBezTo>
                  <a:pt x="139" y="168"/>
                  <a:pt x="141" y="168"/>
                  <a:pt x="143" y="168"/>
                </a:cubicBezTo>
                <a:cubicBezTo>
                  <a:pt x="143" y="171"/>
                  <a:pt x="144" y="172"/>
                  <a:pt x="144" y="172"/>
                </a:cubicBezTo>
                <a:cubicBezTo>
                  <a:pt x="144" y="172"/>
                  <a:pt x="141" y="174"/>
                  <a:pt x="146" y="175"/>
                </a:cubicBezTo>
                <a:cubicBezTo>
                  <a:pt x="151" y="175"/>
                  <a:pt x="167" y="155"/>
                  <a:pt x="167" y="155"/>
                </a:cubicBezTo>
                <a:cubicBezTo>
                  <a:pt x="166" y="151"/>
                  <a:pt x="164" y="154"/>
                  <a:pt x="164" y="154"/>
                </a:cubicBezTo>
                <a:close/>
                <a:moveTo>
                  <a:pt x="102" y="101"/>
                </a:moveTo>
                <a:cubicBezTo>
                  <a:pt x="101" y="103"/>
                  <a:pt x="101" y="104"/>
                  <a:pt x="100" y="105"/>
                </a:cubicBezTo>
                <a:cubicBezTo>
                  <a:pt x="101" y="104"/>
                  <a:pt x="101" y="102"/>
                  <a:pt x="102" y="101"/>
                </a:cubicBezTo>
                <a:close/>
                <a:moveTo>
                  <a:pt x="115" y="80"/>
                </a:moveTo>
                <a:cubicBezTo>
                  <a:pt x="114" y="80"/>
                  <a:pt x="113" y="80"/>
                  <a:pt x="112" y="80"/>
                </a:cubicBezTo>
                <a:cubicBezTo>
                  <a:pt x="112" y="79"/>
                  <a:pt x="112" y="79"/>
                  <a:pt x="111" y="77"/>
                </a:cubicBezTo>
                <a:cubicBezTo>
                  <a:pt x="112" y="79"/>
                  <a:pt x="114" y="79"/>
                  <a:pt x="115" y="80"/>
                </a:cubicBezTo>
                <a:close/>
                <a:moveTo>
                  <a:pt x="100" y="73"/>
                </a:moveTo>
                <a:cubicBezTo>
                  <a:pt x="101" y="75"/>
                  <a:pt x="101" y="77"/>
                  <a:pt x="100" y="80"/>
                </a:cubicBezTo>
                <a:cubicBezTo>
                  <a:pt x="99" y="79"/>
                  <a:pt x="98" y="78"/>
                  <a:pt x="96" y="78"/>
                </a:cubicBezTo>
                <a:cubicBezTo>
                  <a:pt x="98" y="76"/>
                  <a:pt x="99" y="75"/>
                  <a:pt x="100" y="73"/>
                </a:cubicBezTo>
                <a:close/>
                <a:moveTo>
                  <a:pt x="57" y="69"/>
                </a:moveTo>
                <a:cubicBezTo>
                  <a:pt x="58" y="71"/>
                  <a:pt x="59" y="73"/>
                  <a:pt x="61" y="74"/>
                </a:cubicBezTo>
                <a:cubicBezTo>
                  <a:pt x="59" y="78"/>
                  <a:pt x="59" y="78"/>
                  <a:pt x="59" y="78"/>
                </a:cubicBezTo>
                <a:cubicBezTo>
                  <a:pt x="58" y="79"/>
                  <a:pt x="58" y="79"/>
                  <a:pt x="58" y="79"/>
                </a:cubicBezTo>
                <a:cubicBezTo>
                  <a:pt x="57" y="76"/>
                  <a:pt x="57" y="73"/>
                  <a:pt x="57" y="69"/>
                </a:cubicBezTo>
                <a:close/>
                <a:moveTo>
                  <a:pt x="54" y="74"/>
                </a:moveTo>
                <a:cubicBezTo>
                  <a:pt x="55" y="76"/>
                  <a:pt x="55" y="78"/>
                  <a:pt x="56" y="80"/>
                </a:cubicBezTo>
                <a:cubicBezTo>
                  <a:pt x="55" y="80"/>
                  <a:pt x="55" y="80"/>
                  <a:pt x="54" y="81"/>
                </a:cubicBezTo>
                <a:cubicBezTo>
                  <a:pt x="53" y="79"/>
                  <a:pt x="53" y="78"/>
                  <a:pt x="53" y="75"/>
                </a:cubicBezTo>
                <a:cubicBezTo>
                  <a:pt x="53" y="75"/>
                  <a:pt x="54" y="74"/>
                  <a:pt x="54" y="74"/>
                </a:cubicBezTo>
                <a:close/>
                <a:moveTo>
                  <a:pt x="51" y="78"/>
                </a:moveTo>
                <a:cubicBezTo>
                  <a:pt x="52" y="80"/>
                  <a:pt x="52" y="81"/>
                  <a:pt x="53" y="82"/>
                </a:cubicBezTo>
                <a:cubicBezTo>
                  <a:pt x="52" y="82"/>
                  <a:pt x="52" y="82"/>
                  <a:pt x="51" y="83"/>
                </a:cubicBezTo>
                <a:cubicBezTo>
                  <a:pt x="51" y="82"/>
                  <a:pt x="51" y="82"/>
                  <a:pt x="51" y="82"/>
                </a:cubicBezTo>
                <a:cubicBezTo>
                  <a:pt x="51" y="81"/>
                  <a:pt x="51" y="79"/>
                  <a:pt x="51" y="78"/>
                </a:cubicBezTo>
                <a:close/>
                <a:moveTo>
                  <a:pt x="44" y="75"/>
                </a:moveTo>
                <a:cubicBezTo>
                  <a:pt x="44" y="75"/>
                  <a:pt x="44" y="75"/>
                  <a:pt x="44" y="75"/>
                </a:cubicBezTo>
                <a:cubicBezTo>
                  <a:pt x="44" y="75"/>
                  <a:pt x="44" y="75"/>
                  <a:pt x="44" y="75"/>
                </a:cubicBezTo>
                <a:cubicBezTo>
                  <a:pt x="44" y="75"/>
                  <a:pt x="44" y="75"/>
                  <a:pt x="44" y="75"/>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dirty="0">
              <a:solidFill>
                <a:srgbClr val="0070C0"/>
              </a:solidFill>
            </a:endParaRPr>
          </a:p>
        </p:txBody>
      </p:sp>
      <p:pic>
        <p:nvPicPr>
          <p:cNvPr id="33" name="Graphic 32" descr="Medicine with solid fill">
            <a:extLst>
              <a:ext uri="{FF2B5EF4-FFF2-40B4-BE49-F238E27FC236}">
                <a16:creationId xmlns:a16="http://schemas.microsoft.com/office/drawing/2014/main" id="{B491A59B-7F0E-4B2E-840E-12B87D376C84}"/>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7040880" y="84492"/>
            <a:ext cx="731520" cy="731520"/>
          </a:xfrm>
          <a:prstGeom prst="rect">
            <a:avLst/>
          </a:prstGeom>
        </p:spPr>
      </p:pic>
      <p:sp>
        <p:nvSpPr>
          <p:cNvPr id="60" name="TextBox 59">
            <a:extLst>
              <a:ext uri="{FF2B5EF4-FFF2-40B4-BE49-F238E27FC236}">
                <a16:creationId xmlns:a16="http://schemas.microsoft.com/office/drawing/2014/main" id="{3ECE55EC-E97D-4627-A4A8-23C8C29C262C}"/>
              </a:ext>
            </a:extLst>
          </p:cNvPr>
          <p:cNvSpPr txBox="1"/>
          <p:nvPr/>
        </p:nvSpPr>
        <p:spPr bwMode="gray">
          <a:xfrm>
            <a:off x="1140142" y="8566716"/>
            <a:ext cx="4863598" cy="161583"/>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030" dirty="0">
                <a:latin typeface="Calibri" panose="020F0502020204030204" pitchFamily="34" charset="0"/>
              </a:rPr>
              <a:t>Remember to give your child their pDTG (and other ARVs) at the same time everyday</a:t>
            </a:r>
          </a:p>
        </p:txBody>
      </p:sp>
      <p:sp>
        <p:nvSpPr>
          <p:cNvPr id="43" name="TextBox 42">
            <a:extLst>
              <a:ext uri="{FF2B5EF4-FFF2-40B4-BE49-F238E27FC236}">
                <a16:creationId xmlns:a16="http://schemas.microsoft.com/office/drawing/2014/main" id="{5D55BC15-7B40-47D4-82A3-63ECD93158C2}"/>
              </a:ext>
            </a:extLst>
          </p:cNvPr>
          <p:cNvSpPr txBox="1"/>
          <p:nvPr/>
        </p:nvSpPr>
        <p:spPr>
          <a:xfrm>
            <a:off x="0" y="883542"/>
            <a:ext cx="7772399" cy="553998"/>
          </a:xfrm>
          <a:prstGeom prst="rect">
            <a:avLst/>
          </a:prstGeom>
          <a:noFill/>
        </p:spPr>
        <p:txBody>
          <a:bodyPr wrap="square" rtlCol="0">
            <a:spAutoFit/>
          </a:bodyPr>
          <a:lstStyle/>
          <a:p>
            <a:pPr algn="ctr"/>
            <a:r>
              <a:rPr lang="en-GB" sz="1000" b="1" i="1" dirty="0">
                <a:latin typeface="Trebuchet MS" panose="020B0603020202020204" pitchFamily="34" charset="0"/>
              </a:rPr>
              <a:t>These are instructions on how to give your child pDTG alongside abacavir and lamivudine (ABC/3TC) 120/60 mg dispersible tablets. If your child is not taking ABC/3TC, </a:t>
            </a:r>
            <a:r>
              <a:rPr lang="en-US" sz="1000" b="1" i="1" dirty="0">
                <a:latin typeface="Trebuchet MS" panose="020B0603020202020204" pitchFamily="34" charset="0"/>
              </a:rPr>
              <a:t>there may be changes to these recommendations. Always follow the guidance of your healthcare provider.</a:t>
            </a:r>
            <a:endParaRPr lang="en-GB" sz="1000" b="1" i="1" dirty="0">
              <a:latin typeface="Trebuchet MS" panose="020B0603020202020204" pitchFamily="34" charset="0"/>
            </a:endParaRPr>
          </a:p>
        </p:txBody>
      </p:sp>
      <p:grpSp>
        <p:nvGrpSpPr>
          <p:cNvPr id="17" name="Group 16">
            <a:extLst>
              <a:ext uri="{FF2B5EF4-FFF2-40B4-BE49-F238E27FC236}">
                <a16:creationId xmlns:a16="http://schemas.microsoft.com/office/drawing/2014/main" id="{70F9A775-E38D-4131-B323-CB5C28A90F24}"/>
              </a:ext>
            </a:extLst>
          </p:cNvPr>
          <p:cNvGrpSpPr/>
          <p:nvPr/>
        </p:nvGrpSpPr>
        <p:grpSpPr>
          <a:xfrm>
            <a:off x="114001" y="6170216"/>
            <a:ext cx="3675888" cy="2194560"/>
            <a:chOff x="114001" y="6170216"/>
            <a:chExt cx="3675888" cy="2194560"/>
          </a:xfrm>
        </p:grpSpPr>
        <p:grpSp>
          <p:nvGrpSpPr>
            <p:cNvPr id="10" name="Group 9">
              <a:extLst>
                <a:ext uri="{FF2B5EF4-FFF2-40B4-BE49-F238E27FC236}">
                  <a16:creationId xmlns:a16="http://schemas.microsoft.com/office/drawing/2014/main" id="{DD8B7C14-1685-4489-9043-EAEE5D4EE4AD}"/>
                </a:ext>
              </a:extLst>
            </p:cNvPr>
            <p:cNvGrpSpPr/>
            <p:nvPr/>
          </p:nvGrpSpPr>
          <p:grpSpPr>
            <a:xfrm>
              <a:off x="114001" y="6170216"/>
              <a:ext cx="3675888" cy="2194560"/>
              <a:chOff x="114001" y="6170216"/>
              <a:chExt cx="3675888" cy="2194560"/>
            </a:xfrm>
          </p:grpSpPr>
          <p:sp>
            <p:nvSpPr>
              <p:cNvPr id="118" name="Text Box 2">
                <a:extLst>
                  <a:ext uri="{FF2B5EF4-FFF2-40B4-BE49-F238E27FC236}">
                    <a16:creationId xmlns:a16="http://schemas.microsoft.com/office/drawing/2014/main" id="{E2E325EB-5F2A-4314-B99E-BD737D89C179}"/>
                  </a:ext>
                </a:extLst>
              </p:cNvPr>
              <p:cNvSpPr txBox="1">
                <a:spLocks noChangeArrowheads="1"/>
              </p:cNvSpPr>
              <p:nvPr/>
            </p:nvSpPr>
            <p:spPr bwMode="auto">
              <a:xfrm>
                <a:off x="114001" y="6170216"/>
                <a:ext cx="3675888"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26" name="Oval 125">
                <a:extLst>
                  <a:ext uri="{FF2B5EF4-FFF2-40B4-BE49-F238E27FC236}">
                    <a16:creationId xmlns:a16="http://schemas.microsoft.com/office/drawing/2014/main" id="{4F63D6AC-FE36-48E8-9E72-A5A35EA675A5}"/>
                  </a:ext>
                </a:extLst>
              </p:cNvPr>
              <p:cNvSpPr/>
              <p:nvPr/>
            </p:nvSpPr>
            <p:spPr>
              <a:xfrm>
                <a:off x="290668" y="6333910"/>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3</a:t>
                </a:r>
                <a:endParaRPr lang="en-GB" b="1" dirty="0"/>
              </a:p>
            </p:txBody>
          </p:sp>
        </p:grpSp>
        <p:sp>
          <p:nvSpPr>
            <p:cNvPr id="119" name="Rectangle 118">
              <a:extLst>
                <a:ext uri="{FF2B5EF4-FFF2-40B4-BE49-F238E27FC236}">
                  <a16:creationId xmlns:a16="http://schemas.microsoft.com/office/drawing/2014/main" id="{8EA56787-F1B3-4F1C-9571-E13D72F7FBE5}"/>
                </a:ext>
              </a:extLst>
            </p:cNvPr>
            <p:cNvSpPr/>
            <p:nvPr/>
          </p:nvSpPr>
          <p:spPr bwMode="gray">
            <a:xfrm>
              <a:off x="290668" y="7725365"/>
              <a:ext cx="3342869" cy="589758"/>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r>
                <a:rPr lang="en-GB" sz="1200" b="1" dirty="0">
                  <a:solidFill>
                    <a:schemeClr val="tx1"/>
                  </a:solidFill>
                  <a:latin typeface="Calibri" panose="020F0502020204030204" pitchFamily="34" charset="0"/>
                </a:rPr>
                <a:t>Give the medicine to your child to drink. Make sure they drink all the medicine right away or within a maximum of 30 minutes.</a:t>
              </a:r>
            </a:p>
          </p:txBody>
        </p:sp>
        <p:pic>
          <p:nvPicPr>
            <p:cNvPr id="24" name="Picture 23" descr="A picture containing text, doll, toy&#10;&#10;Description automatically generated">
              <a:extLst>
                <a:ext uri="{FF2B5EF4-FFF2-40B4-BE49-F238E27FC236}">
                  <a16:creationId xmlns:a16="http://schemas.microsoft.com/office/drawing/2014/main" id="{02FA9A92-0DF0-4BF4-A426-37C3E4792082}"/>
                </a:ext>
              </a:extLst>
            </p:cNvPr>
            <p:cNvPicPr>
              <a:picLocks noChangeAspect="1"/>
            </p:cNvPicPr>
            <p:nvPr/>
          </p:nvPicPr>
          <p:blipFill rotWithShape="1">
            <a:blip r:embed="rId12">
              <a:extLst>
                <a:ext uri="{BEBA8EAE-BF5A-486C-A8C5-ECC9F3942E4B}">
                  <a14:imgProps xmlns:a14="http://schemas.microsoft.com/office/drawing/2010/main">
                    <a14:imgLayer r:embed="rId13">
                      <a14:imgEffect>
                        <a14:colorTemperature colorTemp="7200"/>
                      </a14:imgEffect>
                    </a14:imgLayer>
                  </a14:imgProps>
                </a:ext>
              </a:extLst>
            </a:blip>
            <a:srcRect l="5414" t="10625"/>
            <a:stretch/>
          </p:blipFill>
          <p:spPr>
            <a:xfrm>
              <a:off x="1198853" y="6196185"/>
              <a:ext cx="1988972" cy="1514197"/>
            </a:xfrm>
            <a:prstGeom prst="rect">
              <a:avLst/>
            </a:prstGeom>
          </p:spPr>
        </p:pic>
      </p:grpSp>
      <p:pic>
        <p:nvPicPr>
          <p:cNvPr id="49" name="Picture 48">
            <a:extLst>
              <a:ext uri="{FF2B5EF4-FFF2-40B4-BE49-F238E27FC236}">
                <a16:creationId xmlns:a16="http://schemas.microsoft.com/office/drawing/2014/main" id="{FC5C1622-B131-45A6-98C2-D16B89C7F980}"/>
              </a:ext>
            </a:extLst>
          </p:cNvPr>
          <p:cNvPicPr>
            <a:picLocks noChangeAspect="1"/>
          </p:cNvPicPr>
          <p:nvPr/>
        </p:nvPicPr>
        <p:blipFill>
          <a:blip r:embed="rId14">
            <a:extLst>
              <a:ext uri="{BEBA8EAE-BF5A-486C-A8C5-ECC9F3942E4B}">
                <a14:imgProps xmlns:a14="http://schemas.microsoft.com/office/drawing/2010/main">
                  <a14:imgLayer r:embed="rId15">
                    <a14:imgEffect>
                      <a14:saturation sat="200000"/>
                    </a14:imgEffect>
                  </a14:imgLayer>
                </a14:imgProps>
              </a:ext>
            </a:extLst>
          </a:blip>
          <a:stretch>
            <a:fillRect/>
          </a:stretch>
        </p:blipFill>
        <p:spPr>
          <a:xfrm rot="619743">
            <a:off x="535950" y="1542515"/>
            <a:ext cx="2747609" cy="1831739"/>
          </a:xfrm>
          <a:prstGeom prst="rect">
            <a:avLst/>
          </a:prstGeom>
        </p:spPr>
      </p:pic>
      <p:grpSp>
        <p:nvGrpSpPr>
          <p:cNvPr id="15" name="Group 14">
            <a:extLst>
              <a:ext uri="{FF2B5EF4-FFF2-40B4-BE49-F238E27FC236}">
                <a16:creationId xmlns:a16="http://schemas.microsoft.com/office/drawing/2014/main" id="{B1F76319-F5DE-4778-A027-61AD657D60F2}"/>
              </a:ext>
            </a:extLst>
          </p:cNvPr>
          <p:cNvGrpSpPr/>
          <p:nvPr/>
        </p:nvGrpSpPr>
        <p:grpSpPr>
          <a:xfrm>
            <a:off x="113209" y="3815950"/>
            <a:ext cx="7561101" cy="2194560"/>
            <a:chOff x="113209" y="3815950"/>
            <a:chExt cx="7561101" cy="2194560"/>
          </a:xfrm>
        </p:grpSpPr>
        <p:grpSp>
          <p:nvGrpSpPr>
            <p:cNvPr id="9" name="Group 8">
              <a:extLst>
                <a:ext uri="{FF2B5EF4-FFF2-40B4-BE49-F238E27FC236}">
                  <a16:creationId xmlns:a16="http://schemas.microsoft.com/office/drawing/2014/main" id="{F0613E2C-23CF-4D61-8279-2E81BB369B67}"/>
                </a:ext>
              </a:extLst>
            </p:cNvPr>
            <p:cNvGrpSpPr/>
            <p:nvPr/>
          </p:nvGrpSpPr>
          <p:grpSpPr>
            <a:xfrm>
              <a:off x="113209" y="3815950"/>
              <a:ext cx="7561101" cy="2194560"/>
              <a:chOff x="113209" y="3815186"/>
              <a:chExt cx="7561101" cy="2194560"/>
            </a:xfrm>
          </p:grpSpPr>
          <p:sp>
            <p:nvSpPr>
              <p:cNvPr id="112" name="Text Box 2">
                <a:extLst>
                  <a:ext uri="{FF2B5EF4-FFF2-40B4-BE49-F238E27FC236}">
                    <a16:creationId xmlns:a16="http://schemas.microsoft.com/office/drawing/2014/main" id="{B87FB526-482A-4E6B-A5DC-2D8DB6BD74C3}"/>
                  </a:ext>
                </a:extLst>
              </p:cNvPr>
              <p:cNvSpPr txBox="1">
                <a:spLocks noChangeArrowheads="1"/>
              </p:cNvSpPr>
              <p:nvPr/>
            </p:nvSpPr>
            <p:spPr bwMode="auto">
              <a:xfrm>
                <a:off x="113209" y="3815186"/>
                <a:ext cx="7561101"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25" name="Oval 124">
                <a:extLst>
                  <a:ext uri="{FF2B5EF4-FFF2-40B4-BE49-F238E27FC236}">
                    <a16:creationId xmlns:a16="http://schemas.microsoft.com/office/drawing/2014/main" id="{BFE8DF5B-8B54-42DB-B6D0-F3B5EAD4C7FE}"/>
                  </a:ext>
                </a:extLst>
              </p:cNvPr>
              <p:cNvSpPr/>
              <p:nvPr/>
            </p:nvSpPr>
            <p:spPr>
              <a:xfrm>
                <a:off x="290668" y="3975044"/>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2</a:t>
                </a:r>
                <a:endParaRPr lang="en-GB" b="1" dirty="0"/>
              </a:p>
            </p:txBody>
          </p:sp>
        </p:grpSp>
        <p:sp>
          <p:nvSpPr>
            <p:cNvPr id="113" name="Rectangle 112">
              <a:extLst>
                <a:ext uri="{FF2B5EF4-FFF2-40B4-BE49-F238E27FC236}">
                  <a16:creationId xmlns:a16="http://schemas.microsoft.com/office/drawing/2014/main" id="{A283CB58-CB53-4014-B1D3-F3379DEF7BA3}"/>
                </a:ext>
              </a:extLst>
            </p:cNvPr>
            <p:cNvSpPr/>
            <p:nvPr/>
          </p:nvSpPr>
          <p:spPr bwMode="gray">
            <a:xfrm>
              <a:off x="290668" y="5324450"/>
              <a:ext cx="7005482" cy="667773"/>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r>
                <a:rPr lang="en-GB" sz="1200" b="1" dirty="0">
                  <a:solidFill>
                    <a:schemeClr val="tx1"/>
                  </a:solidFill>
                  <a:latin typeface="Calibri" panose="020F0502020204030204" pitchFamily="34" charset="0"/>
                </a:rPr>
                <a:t>Add 10-20 mL (2-4 teaspoons) of clean water into the glass and stir until the tablets dissolve. If the tablets do not dissolve completely (i.e., they lump together), stir and slowly add a small amount of extra water until the tablets fully dissolve. </a:t>
              </a:r>
            </a:p>
          </p:txBody>
        </p:sp>
        <p:pic>
          <p:nvPicPr>
            <p:cNvPr id="52" name="Picture 51" descr="A picture containing glass, container, light&#10;&#10;Description automatically generated">
              <a:extLst>
                <a:ext uri="{FF2B5EF4-FFF2-40B4-BE49-F238E27FC236}">
                  <a16:creationId xmlns:a16="http://schemas.microsoft.com/office/drawing/2014/main" id="{2CA9EE71-6A8E-47F3-B3C5-9CCB1356FB67}"/>
                </a:ext>
              </a:extLst>
            </p:cNvPr>
            <p:cNvPicPr>
              <a:picLocks noChangeAspect="1"/>
            </p:cNvPicPr>
            <p:nvPr/>
          </p:nvPicPr>
          <p:blipFill rotWithShape="1">
            <a:blip r:embed="rId16"/>
            <a:srcRect l="26877" t="8769" r="30196" b="14106"/>
            <a:stretch/>
          </p:blipFill>
          <p:spPr>
            <a:xfrm>
              <a:off x="950912" y="3994094"/>
              <a:ext cx="1118696" cy="1339946"/>
            </a:xfrm>
            <a:prstGeom prst="rect">
              <a:avLst/>
            </a:prstGeom>
          </p:spPr>
        </p:pic>
        <p:pic>
          <p:nvPicPr>
            <p:cNvPr id="55" name="Picture 54">
              <a:extLst>
                <a:ext uri="{FF2B5EF4-FFF2-40B4-BE49-F238E27FC236}">
                  <a16:creationId xmlns:a16="http://schemas.microsoft.com/office/drawing/2014/main" id="{6BC7F9F9-F3D9-4C1D-AA3F-6F0CD91FD4FF}"/>
                </a:ext>
              </a:extLst>
            </p:cNvPr>
            <p:cNvPicPr>
              <a:picLocks noChangeAspect="1"/>
            </p:cNvPicPr>
            <p:nvPr/>
          </p:nvPicPr>
          <p:blipFill rotWithShape="1">
            <a:blip r:embed="rId17"/>
            <a:srcRect l="13489" t="18660" r="26056" b="21718"/>
            <a:stretch/>
          </p:blipFill>
          <p:spPr>
            <a:xfrm>
              <a:off x="3131110" y="3819253"/>
              <a:ext cx="1889184" cy="1514787"/>
            </a:xfrm>
            <a:prstGeom prst="rect">
              <a:avLst/>
            </a:prstGeom>
          </p:spPr>
        </p:pic>
        <p:pic>
          <p:nvPicPr>
            <p:cNvPr id="25" name="Picture 24">
              <a:extLst>
                <a:ext uri="{FF2B5EF4-FFF2-40B4-BE49-F238E27FC236}">
                  <a16:creationId xmlns:a16="http://schemas.microsoft.com/office/drawing/2014/main" id="{ADA62864-638F-4769-A0CE-A4153832DEB4}"/>
                </a:ext>
              </a:extLst>
            </p:cNvPr>
            <p:cNvPicPr>
              <a:picLocks noChangeAspect="1"/>
            </p:cNvPicPr>
            <p:nvPr/>
          </p:nvPicPr>
          <p:blipFill rotWithShape="1">
            <a:blip r:embed="rId18"/>
            <a:srcRect l="26807" t="40986" r="49643" b="20155"/>
            <a:stretch/>
          </p:blipFill>
          <p:spPr>
            <a:xfrm>
              <a:off x="6081796" y="3833450"/>
              <a:ext cx="1118624" cy="1500590"/>
            </a:xfrm>
            <a:prstGeom prst="rect">
              <a:avLst/>
            </a:prstGeom>
          </p:spPr>
        </p:pic>
        <p:sp>
          <p:nvSpPr>
            <p:cNvPr id="87" name="Isosceles Triangle 86">
              <a:extLst>
                <a:ext uri="{FF2B5EF4-FFF2-40B4-BE49-F238E27FC236}">
                  <a16:creationId xmlns:a16="http://schemas.microsoft.com/office/drawing/2014/main" id="{FE6787AF-2331-4D40-A58B-66C4BA843101}"/>
                </a:ext>
              </a:extLst>
            </p:cNvPr>
            <p:cNvSpPr/>
            <p:nvPr/>
          </p:nvSpPr>
          <p:spPr>
            <a:xfrm rot="5400000">
              <a:off x="4988669" y="4592162"/>
              <a:ext cx="969114" cy="177459"/>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Isosceles Triangle 13">
              <a:extLst>
                <a:ext uri="{FF2B5EF4-FFF2-40B4-BE49-F238E27FC236}">
                  <a16:creationId xmlns:a16="http://schemas.microsoft.com/office/drawing/2014/main" id="{C53578D8-AE21-4326-B3D1-E2AB65DE4728}"/>
                </a:ext>
              </a:extLst>
            </p:cNvPr>
            <p:cNvSpPr/>
            <p:nvPr/>
          </p:nvSpPr>
          <p:spPr>
            <a:xfrm rot="5400000">
              <a:off x="2193622" y="4592160"/>
              <a:ext cx="969114" cy="177459"/>
            </a:xfrm>
            <a:prstGeom prst="triangle">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6" name="Picture 65">
            <a:extLst>
              <a:ext uri="{FF2B5EF4-FFF2-40B4-BE49-F238E27FC236}">
                <a16:creationId xmlns:a16="http://schemas.microsoft.com/office/drawing/2014/main" id="{C708C8FD-0BA7-4FCA-BC9A-3A8C6CE66D67}"/>
              </a:ext>
            </a:extLst>
          </p:cNvPr>
          <p:cNvPicPr>
            <a:picLocks noChangeAspect="1"/>
          </p:cNvPicPr>
          <p:nvPr/>
        </p:nvPicPr>
        <p:blipFill rotWithShape="1">
          <a:blip r:embed="rId19"/>
          <a:srcRect b="57348"/>
          <a:stretch/>
        </p:blipFill>
        <p:spPr>
          <a:xfrm>
            <a:off x="5487142" y="2144116"/>
            <a:ext cx="257459" cy="143333"/>
          </a:xfrm>
          <a:prstGeom prst="rect">
            <a:avLst/>
          </a:prstGeom>
        </p:spPr>
      </p:pic>
      <p:pic>
        <p:nvPicPr>
          <p:cNvPr id="68" name="Picture 67">
            <a:extLst>
              <a:ext uri="{FF2B5EF4-FFF2-40B4-BE49-F238E27FC236}">
                <a16:creationId xmlns:a16="http://schemas.microsoft.com/office/drawing/2014/main" id="{F5FE4B40-C66A-4EF9-A015-5A3BDC07B027}"/>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520251" y="2525186"/>
            <a:ext cx="204641" cy="172485"/>
          </a:xfrm>
          <a:prstGeom prst="rect">
            <a:avLst/>
          </a:prstGeom>
        </p:spPr>
      </p:pic>
      <p:pic>
        <p:nvPicPr>
          <p:cNvPr id="84" name="Picture 83">
            <a:extLst>
              <a:ext uri="{FF2B5EF4-FFF2-40B4-BE49-F238E27FC236}">
                <a16:creationId xmlns:a16="http://schemas.microsoft.com/office/drawing/2014/main" id="{D5FAEEFB-52F0-4EA2-9891-06266738EE94}"/>
              </a:ext>
            </a:extLst>
          </p:cNvPr>
          <p:cNvPicPr>
            <a:picLocks noChangeAspect="1"/>
          </p:cNvPicPr>
          <p:nvPr/>
        </p:nvPicPr>
        <p:blipFill rotWithShape="1">
          <a:blip r:embed="rId19"/>
          <a:srcRect b="57348"/>
          <a:stretch/>
        </p:blipFill>
        <p:spPr>
          <a:xfrm>
            <a:off x="5598668" y="2517976"/>
            <a:ext cx="257459" cy="143333"/>
          </a:xfrm>
          <a:prstGeom prst="rect">
            <a:avLst/>
          </a:prstGeom>
        </p:spPr>
      </p:pic>
      <p:pic>
        <p:nvPicPr>
          <p:cNvPr id="86" name="Picture 85">
            <a:extLst>
              <a:ext uri="{FF2B5EF4-FFF2-40B4-BE49-F238E27FC236}">
                <a16:creationId xmlns:a16="http://schemas.microsoft.com/office/drawing/2014/main" id="{04B12F59-59F6-4844-A6AB-EABBCE51A23C}"/>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520250" y="2923790"/>
            <a:ext cx="204641" cy="172485"/>
          </a:xfrm>
          <a:prstGeom prst="rect">
            <a:avLst/>
          </a:prstGeom>
        </p:spPr>
      </p:pic>
      <p:pic>
        <p:nvPicPr>
          <p:cNvPr id="88" name="Picture 87">
            <a:extLst>
              <a:ext uri="{FF2B5EF4-FFF2-40B4-BE49-F238E27FC236}">
                <a16:creationId xmlns:a16="http://schemas.microsoft.com/office/drawing/2014/main" id="{CFE5D088-DE41-4823-A3FF-9A2CDD6968C7}"/>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625077" y="2923790"/>
            <a:ext cx="204641" cy="172485"/>
          </a:xfrm>
          <a:prstGeom prst="rect">
            <a:avLst/>
          </a:prstGeom>
        </p:spPr>
      </p:pic>
      <p:pic>
        <p:nvPicPr>
          <p:cNvPr id="89" name="Picture 88">
            <a:extLst>
              <a:ext uri="{FF2B5EF4-FFF2-40B4-BE49-F238E27FC236}">
                <a16:creationId xmlns:a16="http://schemas.microsoft.com/office/drawing/2014/main" id="{8385CF8A-4D42-4DDB-8828-A2AFFE43DE8F}"/>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520250" y="3269143"/>
            <a:ext cx="204641" cy="172485"/>
          </a:xfrm>
          <a:prstGeom prst="rect">
            <a:avLst/>
          </a:prstGeom>
        </p:spPr>
      </p:pic>
      <p:pic>
        <p:nvPicPr>
          <p:cNvPr id="90" name="Picture 89">
            <a:extLst>
              <a:ext uri="{FF2B5EF4-FFF2-40B4-BE49-F238E27FC236}">
                <a16:creationId xmlns:a16="http://schemas.microsoft.com/office/drawing/2014/main" id="{1077C9FD-9B12-4A48-9E15-C3232382D55F}"/>
              </a:ext>
            </a:extLst>
          </p:cNvPr>
          <p:cNvPicPr>
            <a:picLocks noChangeAspect="1"/>
          </p:cNvPicPr>
          <p:nvPr/>
        </p:nvPicPr>
        <p:blipFill rotWithShape="1">
          <a:blip r:embed="rId20">
            <a:extLst>
              <a:ext uri="{BEBA8EAE-BF5A-486C-A8C5-ECC9F3942E4B}">
                <a14:imgProps xmlns:a14="http://schemas.microsoft.com/office/drawing/2010/main">
                  <a14:imgLayer r:embed="rId21">
                    <a14:imgEffect>
                      <a14:backgroundRemoval t="72266" b="87760" l="6369" r="16252">
                        <a14:foregroundMark x1="6515" y1="81771" x2="6662" y2="82161"/>
                        <a14:foregroundMark x1="7247" y1="87370" x2="9224" y2="87500"/>
                        <a14:foregroundMark x1="12820" y1="82755" x2="11274" y2="76302"/>
                        <a14:foregroundMark x1="11274" y1="76302" x2="12382" y2="82565"/>
                        <a14:foregroundMark x1="10835" y1="75391" x2="13836" y2="80729"/>
                        <a14:foregroundMark x1="13836" y1="80729" x2="11493" y2="75130"/>
                        <a14:foregroundMark x1="11493" y1="75130" x2="11201" y2="75130"/>
                        <a14:foregroundMark x1="11493" y1="74740" x2="14568" y2="79948"/>
                        <a14:foregroundMark x1="14568" y1="79948" x2="11859" y2="74740"/>
                        <a14:foregroundMark x1="11859" y1="74740" x2="11859" y2="74740"/>
                        <a14:foregroundMark x1="12958" y1="75130" x2="12811" y2="74349"/>
                        <a14:foregroundMark x1="12958" y1="74349" x2="13177" y2="74219"/>
                        <a14:foregroundMark x1="13177" y1="74219" x2="13177" y2="74740"/>
                        <a14:foregroundMark x1="13177" y1="73958" x2="13470" y2="73828"/>
                        <a14:foregroundMark x1="13616" y1="75000" x2="13909" y2="75130"/>
                        <a14:foregroundMark x1="14056" y1="75781" x2="14129" y2="75391"/>
                        <a14:foregroundMark x1="14422" y1="76563" x2="14275" y2="76693"/>
                        <a14:foregroundMark x1="14056" y1="73958" x2="14056" y2="74349"/>
                        <a14:foregroundMark x1="13177" y1="73047" x2="15813" y2="78776"/>
                        <a14:foregroundMark x1="15813" y1="78776" x2="14275" y2="72266"/>
                        <a14:foregroundMark x1="14275" y1="72266" x2="13397" y2="72656"/>
                        <a14:foregroundMark x1="15886" y1="74609" x2="15886" y2="75000"/>
                        <a14:foregroundMark x1="16325" y1="75781" x2="16325" y2="78255"/>
                        <a14:foregroundMark x1="7247" y1="87760" x2="7467" y2="87760"/>
                        <a14:backgroundMark x1="8931" y1="77474" x2="9151" y2="76953"/>
                        <a14:backgroundMark x1="10102" y1="76172" x2="10029" y2="76302"/>
                        <a14:backgroundMark x1="13690" y1="83333" x2="13690" y2="84505"/>
                        <a14:backgroundMark x1="13470" y1="83724" x2="13250" y2="83854"/>
                        <a14:backgroundMark x1="13250" y1="82943" x2="13177" y2="83464"/>
                        <a14:backgroundMark x1="9224" y1="87891" x2="12592" y2="85677"/>
                        <a14:backgroundMark x1="9444" y1="87891" x2="12811" y2="84375"/>
                        <a14:backgroundMark x1="12811" y1="84375" x2="10249" y2="88151"/>
                        <a14:backgroundMark x1="15666" y1="81901" x2="15739" y2="82552"/>
                        <a14:backgroundMark x1="15666" y1="82552" x2="15666" y2="82943"/>
                        <a14:backgroundMark x1="14275" y1="72135" x2="14275" y2="72135"/>
                        <a14:backgroundMark x1="14056" y1="71875" x2="14056" y2="71875"/>
                        <a14:backgroundMark x1="9370" y1="77344" x2="9444" y2="76563"/>
                        <a14:backgroundMark x1="6881" y1="87891" x2="7101" y2="87760"/>
                        <a14:backgroundMark x1="7101" y1="87109" x2="7247" y2="87370"/>
                        <a14:backgroundMark x1="7101" y1="87500" x2="7247" y2="87500"/>
                        <a14:backgroundMark x1="6735" y1="87500" x2="7101" y2="87370"/>
                      </a14:backgroundRemoval>
                    </a14:imgEffect>
                  </a14:imgLayer>
                </a14:imgProps>
              </a:ext>
            </a:extLst>
          </a:blip>
          <a:srcRect l="5654" t="71895" r="83385" b="11672"/>
          <a:stretch/>
        </p:blipFill>
        <p:spPr>
          <a:xfrm rot="18241300">
            <a:off x="5625077" y="3269143"/>
            <a:ext cx="204641" cy="172485"/>
          </a:xfrm>
          <a:prstGeom prst="rect">
            <a:avLst/>
          </a:prstGeom>
        </p:spPr>
      </p:pic>
      <p:pic>
        <p:nvPicPr>
          <p:cNvPr id="91" name="Picture 90">
            <a:extLst>
              <a:ext uri="{FF2B5EF4-FFF2-40B4-BE49-F238E27FC236}">
                <a16:creationId xmlns:a16="http://schemas.microsoft.com/office/drawing/2014/main" id="{38FEEA78-A703-4B11-9CBB-AB5D98B1EBFC}"/>
              </a:ext>
            </a:extLst>
          </p:cNvPr>
          <p:cNvPicPr>
            <a:picLocks noChangeAspect="1"/>
          </p:cNvPicPr>
          <p:nvPr/>
        </p:nvPicPr>
        <p:blipFill rotWithShape="1">
          <a:blip r:embed="rId19"/>
          <a:srcRect b="57348"/>
          <a:stretch/>
        </p:blipFill>
        <p:spPr>
          <a:xfrm>
            <a:off x="5708181" y="3283719"/>
            <a:ext cx="257459" cy="143333"/>
          </a:xfrm>
          <a:prstGeom prst="rect">
            <a:avLst/>
          </a:prstGeom>
        </p:spPr>
      </p:pic>
      <p:pic>
        <p:nvPicPr>
          <p:cNvPr id="75" name="Picture 74">
            <a:extLst>
              <a:ext uri="{FF2B5EF4-FFF2-40B4-BE49-F238E27FC236}">
                <a16:creationId xmlns:a16="http://schemas.microsoft.com/office/drawing/2014/main" id="{E1748509-72C4-4AAA-A84B-5DA8BEC616CC}"/>
              </a:ext>
            </a:extLst>
          </p:cNvPr>
          <p:cNvPicPr>
            <a:picLocks noChangeAspect="1"/>
          </p:cNvPicPr>
          <p:nvPr/>
        </p:nvPicPr>
        <p:blipFill>
          <a:blip r:embed="rId22">
            <a:duotone>
              <a:schemeClr val="bg2">
                <a:shade val="45000"/>
                <a:satMod val="135000"/>
              </a:schemeClr>
              <a:prstClr val="white"/>
            </a:duotone>
          </a:blip>
          <a:stretch>
            <a:fillRect/>
          </a:stretch>
        </p:blipFill>
        <p:spPr>
          <a:xfrm>
            <a:off x="7103762" y="2536392"/>
            <a:ext cx="133241" cy="137160"/>
          </a:xfrm>
          <a:prstGeom prst="rect">
            <a:avLst/>
          </a:prstGeom>
        </p:spPr>
      </p:pic>
      <p:pic>
        <p:nvPicPr>
          <p:cNvPr id="76" name="Picture 75">
            <a:extLst>
              <a:ext uri="{FF2B5EF4-FFF2-40B4-BE49-F238E27FC236}">
                <a16:creationId xmlns:a16="http://schemas.microsoft.com/office/drawing/2014/main" id="{EA8B8C0F-CC9F-4DA7-92FD-9A1CBA700EBC}"/>
              </a:ext>
            </a:extLst>
          </p:cNvPr>
          <p:cNvPicPr>
            <a:picLocks noChangeAspect="1"/>
          </p:cNvPicPr>
          <p:nvPr/>
        </p:nvPicPr>
        <p:blipFill>
          <a:blip r:embed="rId23">
            <a:duotone>
              <a:schemeClr val="bg2">
                <a:shade val="45000"/>
                <a:satMod val="135000"/>
              </a:schemeClr>
              <a:prstClr val="white"/>
            </a:duotone>
          </a:blip>
          <a:stretch>
            <a:fillRect/>
          </a:stretch>
        </p:blipFill>
        <p:spPr>
          <a:xfrm>
            <a:off x="6947022" y="2141101"/>
            <a:ext cx="145888" cy="164592"/>
          </a:xfrm>
          <a:prstGeom prst="rect">
            <a:avLst/>
          </a:prstGeom>
        </p:spPr>
      </p:pic>
      <p:pic>
        <p:nvPicPr>
          <p:cNvPr id="100" name="Picture 99">
            <a:extLst>
              <a:ext uri="{FF2B5EF4-FFF2-40B4-BE49-F238E27FC236}">
                <a16:creationId xmlns:a16="http://schemas.microsoft.com/office/drawing/2014/main" id="{2415AB99-97E1-4A38-BBBA-52C0A5EF8EB9}"/>
              </a:ext>
            </a:extLst>
          </p:cNvPr>
          <p:cNvPicPr>
            <a:picLocks noChangeAspect="1"/>
          </p:cNvPicPr>
          <p:nvPr/>
        </p:nvPicPr>
        <p:blipFill>
          <a:blip r:embed="rId23">
            <a:duotone>
              <a:schemeClr val="bg2">
                <a:shade val="45000"/>
                <a:satMod val="135000"/>
              </a:schemeClr>
              <a:prstClr val="white"/>
            </a:duotone>
          </a:blip>
          <a:stretch>
            <a:fillRect/>
          </a:stretch>
        </p:blipFill>
        <p:spPr>
          <a:xfrm>
            <a:off x="6947022" y="2522339"/>
            <a:ext cx="145888" cy="164592"/>
          </a:xfrm>
          <a:prstGeom prst="rect">
            <a:avLst/>
          </a:prstGeom>
        </p:spPr>
      </p:pic>
      <p:pic>
        <p:nvPicPr>
          <p:cNvPr id="101" name="Picture 100">
            <a:extLst>
              <a:ext uri="{FF2B5EF4-FFF2-40B4-BE49-F238E27FC236}">
                <a16:creationId xmlns:a16="http://schemas.microsoft.com/office/drawing/2014/main" id="{6DFA2EFC-9639-458C-B093-2E12A73C82CA}"/>
              </a:ext>
            </a:extLst>
          </p:cNvPr>
          <p:cNvPicPr>
            <a:picLocks noChangeAspect="1"/>
          </p:cNvPicPr>
          <p:nvPr/>
        </p:nvPicPr>
        <p:blipFill>
          <a:blip r:embed="rId23">
            <a:duotone>
              <a:schemeClr val="bg2">
                <a:shade val="45000"/>
                <a:satMod val="135000"/>
              </a:schemeClr>
              <a:prstClr val="white"/>
            </a:duotone>
          </a:blip>
          <a:stretch>
            <a:fillRect/>
          </a:stretch>
        </p:blipFill>
        <p:spPr>
          <a:xfrm>
            <a:off x="6947022" y="2901974"/>
            <a:ext cx="145888" cy="164592"/>
          </a:xfrm>
          <a:prstGeom prst="rect">
            <a:avLst/>
          </a:prstGeom>
        </p:spPr>
      </p:pic>
      <p:pic>
        <p:nvPicPr>
          <p:cNvPr id="102" name="Picture 101">
            <a:extLst>
              <a:ext uri="{FF2B5EF4-FFF2-40B4-BE49-F238E27FC236}">
                <a16:creationId xmlns:a16="http://schemas.microsoft.com/office/drawing/2014/main" id="{306A6CC2-29C6-4EE1-AD97-D29332FC8A96}"/>
              </a:ext>
            </a:extLst>
          </p:cNvPr>
          <p:cNvPicPr>
            <a:picLocks noChangeAspect="1"/>
          </p:cNvPicPr>
          <p:nvPr/>
        </p:nvPicPr>
        <p:blipFill>
          <a:blip r:embed="rId23">
            <a:duotone>
              <a:schemeClr val="bg2">
                <a:shade val="45000"/>
                <a:satMod val="135000"/>
              </a:schemeClr>
              <a:prstClr val="white"/>
            </a:duotone>
          </a:blip>
          <a:stretch>
            <a:fillRect/>
          </a:stretch>
        </p:blipFill>
        <p:spPr>
          <a:xfrm>
            <a:off x="6947022" y="3268601"/>
            <a:ext cx="145888" cy="164592"/>
          </a:xfrm>
          <a:prstGeom prst="rect">
            <a:avLst/>
          </a:prstGeom>
        </p:spPr>
      </p:pic>
      <p:pic>
        <p:nvPicPr>
          <p:cNvPr id="103" name="Picture 102">
            <a:extLst>
              <a:ext uri="{FF2B5EF4-FFF2-40B4-BE49-F238E27FC236}">
                <a16:creationId xmlns:a16="http://schemas.microsoft.com/office/drawing/2014/main" id="{C85EC8AB-BD18-4548-8951-A612B847917A}"/>
              </a:ext>
            </a:extLst>
          </p:cNvPr>
          <p:cNvPicPr>
            <a:picLocks noChangeAspect="1"/>
          </p:cNvPicPr>
          <p:nvPr/>
        </p:nvPicPr>
        <p:blipFill>
          <a:blip r:embed="rId23">
            <a:duotone>
              <a:schemeClr val="bg2">
                <a:shade val="45000"/>
                <a:satMod val="135000"/>
              </a:schemeClr>
              <a:prstClr val="white"/>
            </a:duotone>
          </a:blip>
          <a:stretch>
            <a:fillRect/>
          </a:stretch>
        </p:blipFill>
        <p:spPr>
          <a:xfrm>
            <a:off x="7097438" y="2901974"/>
            <a:ext cx="145888" cy="164592"/>
          </a:xfrm>
          <a:prstGeom prst="rect">
            <a:avLst/>
          </a:prstGeom>
        </p:spPr>
      </p:pic>
      <p:pic>
        <p:nvPicPr>
          <p:cNvPr id="107" name="Picture 106">
            <a:extLst>
              <a:ext uri="{FF2B5EF4-FFF2-40B4-BE49-F238E27FC236}">
                <a16:creationId xmlns:a16="http://schemas.microsoft.com/office/drawing/2014/main" id="{1C42FD5E-09C1-4745-89D4-BE7C3AF1D19F}"/>
              </a:ext>
            </a:extLst>
          </p:cNvPr>
          <p:cNvPicPr>
            <a:picLocks noChangeAspect="1"/>
          </p:cNvPicPr>
          <p:nvPr/>
        </p:nvPicPr>
        <p:blipFill>
          <a:blip r:embed="rId23">
            <a:duotone>
              <a:schemeClr val="bg2">
                <a:shade val="45000"/>
                <a:satMod val="135000"/>
              </a:schemeClr>
              <a:prstClr val="white"/>
            </a:duotone>
          </a:blip>
          <a:stretch>
            <a:fillRect/>
          </a:stretch>
        </p:blipFill>
        <p:spPr>
          <a:xfrm>
            <a:off x="7097438" y="3268601"/>
            <a:ext cx="145888" cy="164592"/>
          </a:xfrm>
          <a:prstGeom prst="rect">
            <a:avLst/>
          </a:prstGeom>
        </p:spPr>
      </p:pic>
      <p:pic>
        <p:nvPicPr>
          <p:cNvPr id="108" name="Picture 107">
            <a:extLst>
              <a:ext uri="{FF2B5EF4-FFF2-40B4-BE49-F238E27FC236}">
                <a16:creationId xmlns:a16="http://schemas.microsoft.com/office/drawing/2014/main" id="{284339D0-8F5E-4959-AC25-BD656409F73A}"/>
              </a:ext>
            </a:extLst>
          </p:cNvPr>
          <p:cNvPicPr>
            <a:picLocks noChangeAspect="1"/>
          </p:cNvPicPr>
          <p:nvPr/>
        </p:nvPicPr>
        <p:blipFill>
          <a:blip r:embed="rId22">
            <a:duotone>
              <a:schemeClr val="bg2">
                <a:shade val="45000"/>
                <a:satMod val="135000"/>
              </a:schemeClr>
              <a:prstClr val="white"/>
            </a:duotone>
          </a:blip>
          <a:stretch>
            <a:fillRect/>
          </a:stretch>
        </p:blipFill>
        <p:spPr>
          <a:xfrm>
            <a:off x="7247854" y="3282654"/>
            <a:ext cx="133241" cy="137160"/>
          </a:xfrm>
          <a:prstGeom prst="rect">
            <a:avLst/>
          </a:prstGeom>
        </p:spPr>
      </p:pic>
      <p:sp>
        <p:nvSpPr>
          <p:cNvPr id="58" name="Rectangle 57">
            <a:extLst>
              <a:ext uri="{FF2B5EF4-FFF2-40B4-BE49-F238E27FC236}">
                <a16:creationId xmlns:a16="http://schemas.microsoft.com/office/drawing/2014/main" id="{A36A29EC-2E98-43BA-B76D-ED14E75A5504}"/>
              </a:ext>
            </a:extLst>
          </p:cNvPr>
          <p:cNvSpPr/>
          <p:nvPr/>
        </p:nvSpPr>
        <p:spPr>
          <a:xfrm>
            <a:off x="7836935" y="84492"/>
            <a:ext cx="3129078" cy="911038"/>
          </a:xfrm>
          <a:prstGeom prst="rect">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200" b="1" dirty="0">
                <a:solidFill>
                  <a:schemeClr val="tx1"/>
                </a:solidFill>
              </a:rPr>
              <a:t>Note:  </a:t>
            </a:r>
            <a:r>
              <a:rPr lang="en-US" sz="1200" dirty="0">
                <a:solidFill>
                  <a:schemeClr val="tx1"/>
                </a:solidFill>
              </a:rPr>
              <a:t>This pDTG administration poster can be adapted to meet your national context. Ministry of Health logos’ can be placed in the space next to the logos in the bottom right corner.</a:t>
            </a:r>
          </a:p>
        </p:txBody>
      </p:sp>
      <p:grpSp>
        <p:nvGrpSpPr>
          <p:cNvPr id="18" name="Group 17">
            <a:extLst>
              <a:ext uri="{FF2B5EF4-FFF2-40B4-BE49-F238E27FC236}">
                <a16:creationId xmlns:a16="http://schemas.microsoft.com/office/drawing/2014/main" id="{14847FB4-C707-4A09-AAAC-01D53CBBACDB}"/>
              </a:ext>
            </a:extLst>
          </p:cNvPr>
          <p:cNvGrpSpPr/>
          <p:nvPr/>
        </p:nvGrpSpPr>
        <p:grpSpPr>
          <a:xfrm>
            <a:off x="3982513" y="6165624"/>
            <a:ext cx="3675887" cy="2199152"/>
            <a:chOff x="3982513" y="6165624"/>
            <a:chExt cx="3675887" cy="2199152"/>
          </a:xfrm>
        </p:grpSpPr>
        <p:grpSp>
          <p:nvGrpSpPr>
            <p:cNvPr id="7" name="Group 6">
              <a:extLst>
                <a:ext uri="{FF2B5EF4-FFF2-40B4-BE49-F238E27FC236}">
                  <a16:creationId xmlns:a16="http://schemas.microsoft.com/office/drawing/2014/main" id="{4DFE5A0C-6C92-43F3-B2A3-00C4CC46E4AA}"/>
                </a:ext>
              </a:extLst>
            </p:cNvPr>
            <p:cNvGrpSpPr/>
            <p:nvPr/>
          </p:nvGrpSpPr>
          <p:grpSpPr>
            <a:xfrm>
              <a:off x="3982513" y="6165624"/>
              <a:ext cx="3675887" cy="2199152"/>
              <a:chOff x="3982513" y="6165624"/>
              <a:chExt cx="3675887" cy="2199152"/>
            </a:xfrm>
          </p:grpSpPr>
          <p:sp>
            <p:nvSpPr>
              <p:cNvPr id="115" name="Text Box 2">
                <a:extLst>
                  <a:ext uri="{FF2B5EF4-FFF2-40B4-BE49-F238E27FC236}">
                    <a16:creationId xmlns:a16="http://schemas.microsoft.com/office/drawing/2014/main" id="{BE678CFD-C50C-48EA-9ED1-654131824626}"/>
                  </a:ext>
                </a:extLst>
              </p:cNvPr>
              <p:cNvSpPr txBox="1">
                <a:spLocks noChangeArrowheads="1"/>
              </p:cNvSpPr>
              <p:nvPr/>
            </p:nvSpPr>
            <p:spPr bwMode="auto">
              <a:xfrm>
                <a:off x="3982513" y="6170216"/>
                <a:ext cx="3675887" cy="2194560"/>
              </a:xfrm>
              <a:prstGeom prst="roundRect">
                <a:avLst/>
              </a:prstGeom>
              <a:solidFill>
                <a:schemeClr val="accent5">
                  <a:lumMod val="20000"/>
                  <a:lumOff val="80000"/>
                  <a:alpha val="60000"/>
                </a:schemeClr>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16" name="Rectangle 115">
                <a:extLst>
                  <a:ext uri="{FF2B5EF4-FFF2-40B4-BE49-F238E27FC236}">
                    <a16:creationId xmlns:a16="http://schemas.microsoft.com/office/drawing/2014/main" id="{1C4A85BF-2636-4FEF-A809-4B7C544630D9}"/>
                  </a:ext>
                </a:extLst>
              </p:cNvPr>
              <p:cNvSpPr/>
              <p:nvPr/>
            </p:nvSpPr>
            <p:spPr bwMode="gray">
              <a:xfrm>
                <a:off x="4143220" y="7700658"/>
                <a:ext cx="3338511" cy="645041"/>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r>
                  <a:rPr lang="en-GB" sz="1200" b="1" dirty="0">
                    <a:solidFill>
                      <a:schemeClr val="tx1"/>
                    </a:solidFill>
                    <a:latin typeface="Calibri" panose="020F0502020204030204" pitchFamily="34" charset="0"/>
                  </a:rPr>
                  <a:t>If any medicine remains in the glass, add a little more water to the glass and give to your child. Repeat until no medicine remains in the glass.</a:t>
                </a:r>
              </a:p>
            </p:txBody>
          </p:sp>
          <p:grpSp>
            <p:nvGrpSpPr>
              <p:cNvPr id="23" name="Group 22">
                <a:extLst>
                  <a:ext uri="{FF2B5EF4-FFF2-40B4-BE49-F238E27FC236}">
                    <a16:creationId xmlns:a16="http://schemas.microsoft.com/office/drawing/2014/main" id="{30A9879C-3064-4CBC-B1F3-67C3EB3B099A}"/>
                  </a:ext>
                </a:extLst>
              </p:cNvPr>
              <p:cNvGrpSpPr/>
              <p:nvPr/>
            </p:nvGrpSpPr>
            <p:grpSpPr>
              <a:xfrm>
                <a:off x="4852268" y="6165624"/>
                <a:ext cx="1775572" cy="1505340"/>
                <a:chOff x="4852268" y="6165624"/>
                <a:chExt cx="1775572" cy="1505340"/>
              </a:xfrm>
            </p:grpSpPr>
            <p:grpSp>
              <p:nvGrpSpPr>
                <p:cNvPr id="74" name="Group 73">
                  <a:extLst>
                    <a:ext uri="{FF2B5EF4-FFF2-40B4-BE49-F238E27FC236}">
                      <a16:creationId xmlns:a16="http://schemas.microsoft.com/office/drawing/2014/main" id="{92B94348-AD74-4654-88D7-882941DE70B4}"/>
                    </a:ext>
                  </a:extLst>
                </p:cNvPr>
                <p:cNvGrpSpPr/>
                <p:nvPr/>
              </p:nvGrpSpPr>
              <p:grpSpPr>
                <a:xfrm>
                  <a:off x="4852268" y="6165624"/>
                  <a:ext cx="1305521" cy="1505340"/>
                  <a:chOff x="8125557" y="4985743"/>
                  <a:chExt cx="1305521" cy="1505340"/>
                </a:xfrm>
              </p:grpSpPr>
              <p:pic>
                <p:nvPicPr>
                  <p:cNvPr id="78" name="Picture 77">
                    <a:extLst>
                      <a:ext uri="{FF2B5EF4-FFF2-40B4-BE49-F238E27FC236}">
                        <a16:creationId xmlns:a16="http://schemas.microsoft.com/office/drawing/2014/main" id="{41DBDC99-D3A9-430A-A4D3-6E1285A0B677}"/>
                      </a:ext>
                    </a:extLst>
                  </p:cNvPr>
                  <p:cNvPicPr>
                    <a:picLocks noChangeAspect="1"/>
                  </p:cNvPicPr>
                  <p:nvPr/>
                </p:nvPicPr>
                <p:blipFill rotWithShape="1">
                  <a:blip r:embed="rId17"/>
                  <a:srcRect l="13489" t="18660" r="44734" b="51901"/>
                  <a:stretch/>
                </p:blipFill>
                <p:spPr>
                  <a:xfrm>
                    <a:off x="8125557" y="4985743"/>
                    <a:ext cx="1305521" cy="747947"/>
                  </a:xfrm>
                  <a:prstGeom prst="rect">
                    <a:avLst/>
                  </a:prstGeom>
                </p:spPr>
              </p:pic>
              <p:pic>
                <p:nvPicPr>
                  <p:cNvPr id="79" name="Picture 78">
                    <a:extLst>
                      <a:ext uri="{FF2B5EF4-FFF2-40B4-BE49-F238E27FC236}">
                        <a16:creationId xmlns:a16="http://schemas.microsoft.com/office/drawing/2014/main" id="{678FC9FD-456D-4FE8-8B61-E731C798937E}"/>
                      </a:ext>
                    </a:extLst>
                  </p:cNvPr>
                  <p:cNvPicPr>
                    <a:picLocks noChangeAspect="1"/>
                  </p:cNvPicPr>
                  <p:nvPr/>
                </p:nvPicPr>
                <p:blipFill rotWithShape="1">
                  <a:blip r:embed="rId17"/>
                  <a:srcRect l="13488" t="48470" r="50715" b="21719"/>
                  <a:stretch/>
                </p:blipFill>
                <p:spPr>
                  <a:xfrm>
                    <a:off x="8125557" y="5733690"/>
                    <a:ext cx="1118624" cy="757393"/>
                  </a:xfrm>
                  <a:prstGeom prst="rect">
                    <a:avLst/>
                  </a:prstGeom>
                </p:spPr>
              </p:pic>
            </p:grpSp>
            <p:pic>
              <p:nvPicPr>
                <p:cNvPr id="94" name="Picture 93">
                  <a:extLst>
                    <a:ext uri="{FF2B5EF4-FFF2-40B4-BE49-F238E27FC236}">
                      <a16:creationId xmlns:a16="http://schemas.microsoft.com/office/drawing/2014/main" id="{0B8ECA29-E9A4-41AF-AA02-D31C9A53BE7E}"/>
                    </a:ext>
                  </a:extLst>
                </p:cNvPr>
                <p:cNvPicPr>
                  <a:picLocks noChangeAspect="1"/>
                </p:cNvPicPr>
                <p:nvPr/>
              </p:nvPicPr>
              <p:blipFill>
                <a:blip r:embed="rId24"/>
                <a:stretch>
                  <a:fillRect/>
                </a:stretch>
              </p:blipFill>
              <p:spPr>
                <a:xfrm>
                  <a:off x="5861858" y="6717014"/>
                  <a:ext cx="765982" cy="944306"/>
                </a:xfrm>
                <a:prstGeom prst="rect">
                  <a:avLst/>
                </a:prstGeom>
              </p:spPr>
            </p:pic>
          </p:grpSp>
        </p:grpSp>
        <p:sp>
          <p:nvSpPr>
            <p:cNvPr id="63" name="Oval 62">
              <a:extLst>
                <a:ext uri="{FF2B5EF4-FFF2-40B4-BE49-F238E27FC236}">
                  <a16:creationId xmlns:a16="http://schemas.microsoft.com/office/drawing/2014/main" id="{FB491563-C4FA-46EB-B848-14E540F4D0D6}"/>
                </a:ext>
              </a:extLst>
            </p:cNvPr>
            <p:cNvSpPr/>
            <p:nvPr/>
          </p:nvSpPr>
          <p:spPr>
            <a:xfrm>
              <a:off x="4143221" y="6333910"/>
              <a:ext cx="365760" cy="36576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1800" b="1" dirty="0"/>
                <a:t>4</a:t>
              </a:r>
              <a:endParaRPr lang="fr-FR" b="1" dirty="0"/>
            </a:p>
          </p:txBody>
        </p:sp>
      </p:grpSp>
    </p:spTree>
    <p:extLst>
      <p:ext uri="{BB962C8B-B14F-4D97-AF65-F5344CB8AC3E}">
        <p14:creationId xmlns:p14="http://schemas.microsoft.com/office/powerpoint/2010/main" val="177447945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DJHwyKsxzq5GQyRZibJXl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BC3_Portrait_NoLogo_010115">
  <a:themeElements>
    <a:clrScheme name="ABC Pantone+ Color Palette">
      <a:dk1>
        <a:srgbClr val="333E48"/>
      </a:dk1>
      <a:lt1>
        <a:srgbClr val="FFFFFF"/>
      </a:lt1>
      <a:dk2>
        <a:srgbClr val="617685"/>
      </a:dk2>
      <a:lt2>
        <a:srgbClr val="DBE1E5"/>
      </a:lt2>
      <a:accent1>
        <a:srgbClr val="BEC9D0"/>
      </a:accent1>
      <a:accent2>
        <a:srgbClr val="899BA9"/>
      </a:accent2>
      <a:accent3>
        <a:srgbClr val="617685"/>
      </a:accent3>
      <a:accent4>
        <a:srgbClr val="333E48"/>
      </a:accent4>
      <a:accent5>
        <a:srgbClr val="000000"/>
      </a:accent5>
      <a:accent6>
        <a:srgbClr val="CF0A2C"/>
      </a:accent6>
      <a:hlink>
        <a:srgbClr val="0086B9"/>
      </a:hlink>
      <a:folHlink>
        <a:srgbClr val="CF0A2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solidFill>
            <a:schemeClr val="accent3"/>
          </a:solidFill>
          <a:miter lim="800000"/>
        </a:ln>
      </a:spPr>
      <a:bodyPr rot="0" spcFirstLastPara="0" vert="horz" wrap="square" lIns="91440" tIns="45720" rIns="91440" bIns="45720" numCol="1" spcCol="0" rtlCol="0" fromWordArt="0" anchor="t" anchorCtr="0" forceAA="0" compatLnSpc="1">
        <a:prstTxWarp prst="textNoShape">
          <a:avLst/>
        </a:prstTxWarp>
        <a:noAutofit/>
      </a:bodyPr>
      <a:lstStyle>
        <a:defPPr algn="ctr">
          <a:spcBef>
            <a:spcPts val="500"/>
          </a:spcBef>
          <a:defRPr sz="10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2700">
          <a:solidFill>
            <a:schemeClr val="accent3"/>
          </a:solidFill>
          <a:miter lim="800000"/>
          <a:headEnd type="none"/>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500"/>
          </a:spcBef>
          <a:defRPr sz="10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ABC3_Portrait_NoLogo_010115</Template>
  <TotalTime>0</TotalTime>
  <Words>405</Words>
  <Application>Microsoft Office PowerPoint</Application>
  <PresentationFormat>Custom</PresentationFormat>
  <Paragraphs>32</Paragraphs>
  <Slides>1</Slides>
  <Notes>0</Notes>
  <HiddenSlides>0</HiddenSlides>
  <MMClips>0</MMClips>
  <ScaleCrop>false</ScaleCrop>
  <HeadingPairs>
    <vt:vector size="8" baseType="variant">
      <vt:variant>
        <vt:lpstr>Fonts Used</vt:lpstr>
      </vt:variant>
      <vt:variant>
        <vt:i4>3</vt:i4>
      </vt: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7" baseType="lpstr">
      <vt:lpstr>Arial</vt:lpstr>
      <vt:lpstr>Calibri</vt:lpstr>
      <vt:lpstr>Trebuchet MS</vt:lpstr>
      <vt:lpstr>ABC3_Portrait_NoLogo_010115</vt:lpstr>
      <vt:lpstr>Office Theme</vt:lpstr>
      <vt:lpstr>think-cell Slide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2015-06-29T15:12:14Z</dcterms:created>
  <dcterms:modified xsi:type="dcterms:W3CDTF">2021-10-14T04:22:45Z</dcterms:modified>
</cp:coreProperties>
</file>