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bookmarkIdSeed="2">
  <p:sldMasterIdLst>
    <p:sldMasterId id="2147483648" r:id="rId1"/>
    <p:sldMasterId id="2147483721" r:id="rId2"/>
  </p:sldMasterIdLst>
  <p:notesMasterIdLst>
    <p:notesMasterId r:id="rId5"/>
  </p:notesMasterIdLst>
  <p:handoutMasterIdLst>
    <p:handoutMasterId r:id="rId6"/>
  </p:handoutMasterIdLst>
  <p:sldIdLst>
    <p:sldId id="263" r:id="rId3"/>
    <p:sldId id="262" r:id="rId4"/>
  </p:sldIdLst>
  <p:sldSz cx="7772400" cy="10058400"/>
  <p:notesSz cx="6881813" cy="9296400"/>
  <p:custDataLst>
    <p:tags r:id="rId7"/>
  </p:custDataLst>
  <p:defaultText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988">
          <p15:clr>
            <a:srgbClr val="A4A3A4"/>
          </p15:clr>
        </p15:guide>
        <p15:guide id="2" orient="horz" pos="289">
          <p15:clr>
            <a:srgbClr val="A4A3A4"/>
          </p15:clr>
        </p15:guide>
        <p15:guide id="3" orient="horz" pos="481">
          <p15:clr>
            <a:srgbClr val="A4A3A4"/>
          </p15:clr>
        </p15:guide>
        <p15:guide id="4" orient="horz" pos="811">
          <p15:clr>
            <a:srgbClr val="A4A3A4"/>
          </p15:clr>
        </p15:guide>
        <p15:guide id="5" orient="horz" pos="3317">
          <p15:clr>
            <a:srgbClr val="A4A3A4"/>
          </p15:clr>
        </p15:guide>
        <p15:guide id="6" pos="289">
          <p15:clr>
            <a:srgbClr val="A4A3A4"/>
          </p15:clr>
        </p15:guide>
        <p15:guide id="7" pos="46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7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8E9"/>
    <a:srgbClr val="275791"/>
    <a:srgbClr val="B9CDE5"/>
    <a:srgbClr val="1F497D"/>
    <a:srgbClr val="CDCECF"/>
    <a:srgbClr val="DBEEF4"/>
    <a:srgbClr val="4BACC6"/>
    <a:srgbClr val="D9D9D9"/>
    <a:srgbClr val="E6E6E6"/>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59" autoAdjust="0"/>
    <p:restoredTop sz="94864" autoAdjust="0"/>
  </p:normalViewPr>
  <p:slideViewPr>
    <p:cSldViewPr snapToGrid="0">
      <p:cViewPr>
        <p:scale>
          <a:sx n="80" d="100"/>
          <a:sy n="80" d="100"/>
        </p:scale>
        <p:origin x="1836" y="-1464"/>
      </p:cViewPr>
      <p:guideLst>
        <p:guide orient="horz" pos="5988"/>
        <p:guide orient="horz" pos="289"/>
        <p:guide orient="horz" pos="481"/>
        <p:guide orient="horz" pos="811"/>
        <p:guide orient="horz" pos="3317"/>
        <p:guide pos="289"/>
        <p:guide pos="4609"/>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howGuides="1">
      <p:cViewPr varScale="1">
        <p:scale>
          <a:sx n="80" d="100"/>
          <a:sy n="80" d="100"/>
        </p:scale>
        <p:origin x="-202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heme" Target="theme/theme1.xml"/><Relationship Id="rId5" Type="http://schemas.openxmlformats.org/officeDocument/2006/relationships/notesMaster" Target="notesMasters/notesMaster1.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98103" y="0"/>
            <a:ext cx="2982119" cy="464820"/>
          </a:xfrm>
          <a:prstGeom prst="rect">
            <a:avLst/>
          </a:prstGeom>
        </p:spPr>
        <p:txBody>
          <a:bodyPr vert="horz" lIns="93176" tIns="46588" rIns="93176" bIns="46588" rtlCol="0"/>
          <a:lstStyle>
            <a:lvl1pPr algn="r">
              <a:defRPr sz="1200"/>
            </a:lvl1pPr>
          </a:lstStyle>
          <a:p>
            <a:fld id="{C8A44135-346D-4984-992A-2748774C843D}" type="datetimeFigureOut">
              <a:rPr lang="en-US" smtClean="0">
                <a:latin typeface="Arial" panose="020B0604020202020204" pitchFamily="34" charset="0"/>
              </a:rPr>
              <a:pPr/>
              <a:t>10/14/2021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829966"/>
            <a:ext cx="2982119" cy="464820"/>
          </a:xfrm>
          <a:prstGeom prst="rect">
            <a:avLst/>
          </a:prstGeom>
        </p:spPr>
        <p:txBody>
          <a:bodyPr vert="horz" lIns="93176" tIns="46588" rIns="93176" bIns="46588"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98103" y="8829966"/>
            <a:ext cx="2982119" cy="464820"/>
          </a:xfrm>
          <a:prstGeom prst="rect">
            <a:avLst/>
          </a:prstGeom>
        </p:spPr>
        <p:txBody>
          <a:bodyPr vert="horz" lIns="93176" tIns="46588" rIns="93176" bIns="46588" rtlCol="0" anchor="b"/>
          <a:lstStyle>
            <a:lvl1pPr algn="r">
              <a:defRPr sz="1200"/>
            </a:lvl1pPr>
          </a:lstStyle>
          <a:p>
            <a:fld id="{BCAAC5F6-A6E1-42E4-A9E7-356BF7413E45}"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7495694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6" tIns="46588" rIns="93176" bIns="4658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98103" y="0"/>
            <a:ext cx="2982119" cy="464820"/>
          </a:xfrm>
          <a:prstGeom prst="rect">
            <a:avLst/>
          </a:prstGeom>
        </p:spPr>
        <p:txBody>
          <a:bodyPr vert="horz" lIns="93176" tIns="46588" rIns="93176" bIns="46588" rtlCol="0"/>
          <a:lstStyle>
            <a:lvl1pPr algn="r">
              <a:defRPr sz="1200">
                <a:latin typeface="Arial" panose="020B0604020202020204" pitchFamily="34" charset="0"/>
              </a:defRPr>
            </a:lvl1pPr>
          </a:lstStyle>
          <a:p>
            <a:fld id="{69A07C00-4D30-4D5D-9A03-C91B9C1FD54F}" type="datetimeFigureOut">
              <a:rPr lang="en-US" smtClean="0"/>
              <a:pPr/>
              <a:t>10/14/2021</a:t>
            </a:fld>
            <a:endParaRPr lang="en-US" dirty="0"/>
          </a:p>
        </p:txBody>
      </p:sp>
      <p:sp>
        <p:nvSpPr>
          <p:cNvPr id="4" name="Slide Image Placeholder 3"/>
          <p:cNvSpPr>
            <a:spLocks noGrp="1" noRot="1" noChangeAspect="1"/>
          </p:cNvSpPr>
          <p:nvPr>
            <p:ph type="sldImg" idx="2"/>
          </p:nvPr>
        </p:nvSpPr>
        <p:spPr>
          <a:xfrm>
            <a:off x="2095500" y="696913"/>
            <a:ext cx="2690813" cy="3486150"/>
          </a:xfrm>
          <a:prstGeom prst="rect">
            <a:avLst/>
          </a:prstGeom>
          <a:noFill/>
          <a:ln w="12700">
            <a:solidFill>
              <a:prstClr val="black"/>
            </a:solidFill>
          </a:ln>
        </p:spPr>
        <p:txBody>
          <a:bodyPr vert="horz" lIns="93176" tIns="46588" rIns="93176" bIns="46588" rtlCol="0" anchor="ctr"/>
          <a:lstStyle/>
          <a:p>
            <a:endParaRPr lang="en-US" dirty="0"/>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3176" tIns="46588" rIns="93176" bIns="4658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6"/>
            <a:ext cx="2982119" cy="464820"/>
          </a:xfrm>
          <a:prstGeom prst="rect">
            <a:avLst/>
          </a:prstGeom>
        </p:spPr>
        <p:txBody>
          <a:bodyPr vert="horz" lIns="93176" tIns="46588" rIns="93176" bIns="4658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98103" y="8829966"/>
            <a:ext cx="2982119" cy="464820"/>
          </a:xfrm>
          <a:prstGeom prst="rect">
            <a:avLst/>
          </a:prstGeom>
        </p:spPr>
        <p:txBody>
          <a:bodyPr vert="horz" lIns="93176" tIns="46588" rIns="93176" bIns="46588" rtlCol="0" anchor="b"/>
          <a:lstStyle>
            <a:lvl1pPr algn="r">
              <a:defRPr sz="1200">
                <a:latin typeface="Arial" panose="020B0604020202020204" pitchFamily="34" charset="0"/>
              </a:defRPr>
            </a:lvl1pPr>
          </a:lstStyle>
          <a:p>
            <a:fld id="{FB8132A0-C946-4BCE-B355-3FB5DF19E0D3}" type="slidenum">
              <a:rPr lang="en-US" smtClean="0"/>
              <a:pPr/>
              <a:t>‹#›</a:t>
            </a:fld>
            <a:endParaRPr lang="en-US" dirty="0"/>
          </a:p>
        </p:txBody>
      </p:sp>
    </p:spTree>
    <p:extLst>
      <p:ext uri="{BB962C8B-B14F-4D97-AF65-F5344CB8AC3E}">
        <p14:creationId xmlns:p14="http://schemas.microsoft.com/office/powerpoint/2010/main" val="646733796"/>
      </p:ext>
    </p:extLst>
  </p:cSld>
  <p:clrMap bg1="lt1" tx1="dk1" bg2="lt2" tx2="dk2" accent1="accent1" accent2="accent2" accent3="accent3" accent4="accent4" accent5="accent5" accent6="accent6" hlink="hlink" folHlink="folHlink"/>
  <p:notesStyle>
    <a:lvl1pPr marL="0" algn="l" defTabSz="1455542" rtl="0" eaLnBrk="1" latinLnBrk="0" hangingPunct="1">
      <a:defRPr sz="1900" kern="1200">
        <a:solidFill>
          <a:schemeClr val="tx1"/>
        </a:solidFill>
        <a:latin typeface="Arial" panose="020B0604020202020204" pitchFamily="34" charset="0"/>
        <a:ea typeface="+mn-ea"/>
        <a:cs typeface="+mn-cs"/>
      </a:defRPr>
    </a:lvl1pPr>
    <a:lvl2pPr marL="727771" algn="l" defTabSz="1455542" rtl="0" eaLnBrk="1" latinLnBrk="0" hangingPunct="1">
      <a:defRPr sz="1900" kern="1200">
        <a:solidFill>
          <a:schemeClr val="tx1"/>
        </a:solidFill>
        <a:latin typeface="Arial" panose="020B0604020202020204" pitchFamily="34" charset="0"/>
        <a:ea typeface="+mn-ea"/>
        <a:cs typeface="+mn-cs"/>
      </a:defRPr>
    </a:lvl2pPr>
    <a:lvl3pPr marL="1455542" algn="l" defTabSz="1455542" rtl="0" eaLnBrk="1" latinLnBrk="0" hangingPunct="1">
      <a:defRPr sz="1900" kern="1200">
        <a:solidFill>
          <a:schemeClr val="tx1"/>
        </a:solidFill>
        <a:latin typeface="Arial" panose="020B0604020202020204" pitchFamily="34" charset="0"/>
        <a:ea typeface="+mn-ea"/>
        <a:cs typeface="+mn-cs"/>
      </a:defRPr>
    </a:lvl3pPr>
    <a:lvl4pPr marL="2183313" algn="l" defTabSz="1455542" rtl="0" eaLnBrk="1" latinLnBrk="0" hangingPunct="1">
      <a:defRPr sz="1900" kern="1200">
        <a:solidFill>
          <a:schemeClr val="tx1"/>
        </a:solidFill>
        <a:latin typeface="Arial" panose="020B0604020202020204" pitchFamily="34" charset="0"/>
        <a:ea typeface="+mn-ea"/>
        <a:cs typeface="+mn-cs"/>
      </a:defRPr>
    </a:lvl4pPr>
    <a:lvl5pPr marL="2911084" algn="l" defTabSz="1455542" rtl="0" eaLnBrk="1" latinLnBrk="0" hangingPunct="1">
      <a:defRPr sz="1900" kern="1200">
        <a:solidFill>
          <a:schemeClr val="tx1"/>
        </a:solidFill>
        <a:latin typeface="Arial" panose="020B0604020202020204" pitchFamily="34" charset="0"/>
        <a:ea typeface="+mn-ea"/>
        <a:cs typeface="+mn-cs"/>
      </a:defRPr>
    </a:lvl5pPr>
    <a:lvl6pPr marL="3638855" algn="l" defTabSz="1455542" rtl="0" eaLnBrk="1" latinLnBrk="0" hangingPunct="1">
      <a:defRPr sz="1900" kern="1200">
        <a:solidFill>
          <a:schemeClr val="tx1"/>
        </a:solidFill>
        <a:latin typeface="+mn-lt"/>
        <a:ea typeface="+mn-ea"/>
        <a:cs typeface="+mn-cs"/>
      </a:defRPr>
    </a:lvl6pPr>
    <a:lvl7pPr marL="4366626" algn="l" defTabSz="1455542" rtl="0" eaLnBrk="1" latinLnBrk="0" hangingPunct="1">
      <a:defRPr sz="1900" kern="1200">
        <a:solidFill>
          <a:schemeClr val="tx1"/>
        </a:solidFill>
        <a:latin typeface="+mn-lt"/>
        <a:ea typeface="+mn-ea"/>
        <a:cs typeface="+mn-cs"/>
      </a:defRPr>
    </a:lvl7pPr>
    <a:lvl8pPr marL="5094397" algn="l" defTabSz="1455542" rtl="0" eaLnBrk="1" latinLnBrk="0" hangingPunct="1">
      <a:defRPr sz="1900" kern="1200">
        <a:solidFill>
          <a:schemeClr val="tx1"/>
        </a:solidFill>
        <a:latin typeface="+mn-lt"/>
        <a:ea typeface="+mn-ea"/>
        <a:cs typeface="+mn-cs"/>
      </a:defRPr>
    </a:lvl8pPr>
    <a:lvl9pPr marL="5822168" algn="l" defTabSz="1455542"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Lock-up">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©2016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cxnSp>
        <p:nvCxnSpPr>
          <p:cNvPr id="15" name="Straight Connector 14"/>
          <p:cNvCxnSpPr/>
          <p:nvPr userDrawn="1"/>
        </p:nvCxnSpPr>
        <p:spPr bwMode="gray">
          <a:xfrm>
            <a:off x="2238467" y="706499"/>
            <a:ext cx="0" cy="59436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6" name="Text Placeholder 14"/>
          <p:cNvSpPr>
            <a:spLocks noGrp="1"/>
          </p:cNvSpPr>
          <p:nvPr>
            <p:ph type="body" sz="quarter" idx="10" hasCustomPrompt="1"/>
          </p:nvPr>
        </p:nvSpPr>
        <p:spPr bwMode="gray">
          <a:xfrm>
            <a:off x="2375691" y="710425"/>
            <a:ext cx="2451172" cy="586509"/>
          </a:xfrm>
          <a:prstGeom prst="rect">
            <a:avLst/>
          </a:prstGeom>
        </p:spPr>
        <p:txBody>
          <a:bodyPr lIns="0" tIns="0" rIns="0" bIns="0" anchor="ctr" anchorCtr="0"/>
          <a:lstStyle>
            <a:lvl1pPr marL="0" indent="0">
              <a:spcBef>
                <a:spcPts val="0"/>
              </a:spcBef>
              <a:buNone/>
              <a:defRPr sz="1200" baseline="0">
                <a:solidFill>
                  <a:schemeClr val="accent4"/>
                </a:solidFill>
              </a:defRPr>
            </a:lvl1pPr>
          </a:lstStyle>
          <a:p>
            <a:pPr lvl="0"/>
            <a:r>
              <a:rPr lang="en-US" dirty="0"/>
              <a:t>Program Name Appears Here Identically to Official Lock-up</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Standard Two Slides">
    <p:spTree>
      <p:nvGrpSpPr>
        <p:cNvPr id="1" name=""/>
        <p:cNvGrpSpPr/>
        <p:nvPr/>
      </p:nvGrpSpPr>
      <p:grpSpPr>
        <a:xfrm>
          <a:off x="0" y="0"/>
          <a:ext cx="0" cy="0"/>
          <a:chOff x="0" y="0"/>
          <a:chExt cx="0" cy="0"/>
        </a:xfrm>
      </p:grpSpPr>
      <p:sp>
        <p:nvSpPr>
          <p:cNvPr id="15"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6" name="Straight Connector 15"/>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8"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9"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1" name="Text Placeholder 15"/>
          <p:cNvSpPr>
            <a:spLocks noGrp="1"/>
          </p:cNvSpPr>
          <p:nvPr>
            <p:ph type="body" sz="quarter" idx="32" hasCustomPrompt="1"/>
          </p:nvPr>
        </p:nvSpPr>
        <p:spPr bwMode="gray">
          <a:xfrm>
            <a:off x="458899" y="1285874"/>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28" name="Straight Connector 27"/>
          <p:cNvCxnSpPr/>
          <p:nvPr userDrawn="1"/>
        </p:nvCxnSpPr>
        <p:spPr bwMode="gray">
          <a:xfrm>
            <a:off x="2329643" y="1285874"/>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 Placeholder 15"/>
          <p:cNvSpPr>
            <a:spLocks noGrp="1"/>
          </p:cNvSpPr>
          <p:nvPr>
            <p:ph type="body" sz="quarter" idx="44" hasCustomPrompt="1"/>
          </p:nvPr>
        </p:nvSpPr>
        <p:spPr bwMode="gray">
          <a:xfrm>
            <a:off x="458899" y="5329600"/>
            <a:ext cx="1828800" cy="3724918"/>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cxnSp>
        <p:nvCxnSpPr>
          <p:cNvPr id="35" name="Straight Connector 34"/>
          <p:cNvCxnSpPr/>
          <p:nvPr userDrawn="1"/>
        </p:nvCxnSpPr>
        <p:spPr bwMode="gray">
          <a:xfrm>
            <a:off x="2329643" y="5329600"/>
            <a:ext cx="0" cy="3721608"/>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 Placeholder 4"/>
          <p:cNvSpPr>
            <a:spLocks noGrp="1"/>
          </p:cNvSpPr>
          <p:nvPr>
            <p:ph type="body" sz="quarter" idx="45" hasCustomPrompt="1"/>
          </p:nvPr>
        </p:nvSpPr>
        <p:spPr bwMode="gray">
          <a:xfrm>
            <a:off x="2437351" y="1543049"/>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3"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24" name="Text Placeholder 4"/>
          <p:cNvSpPr>
            <a:spLocks noGrp="1"/>
          </p:cNvSpPr>
          <p:nvPr>
            <p:ph type="body" sz="quarter" idx="48" hasCustomPrompt="1"/>
          </p:nvPr>
        </p:nvSpPr>
        <p:spPr bwMode="gray">
          <a:xfrm>
            <a:off x="2437351" y="5583238"/>
            <a:ext cx="4879437" cy="184666"/>
          </a:xfrm>
          <a:prstGeom prst="rect">
            <a:avLst/>
          </a:prstGeom>
        </p:spPr>
        <p:txBody>
          <a:bodyPr wrap="square" lIns="0" tIns="0" rIns="0" bIns="0">
            <a:spAutoFit/>
          </a:bodyPr>
          <a:lstStyle>
            <a:lvl1pPr marL="0" indent="0">
              <a:spcBef>
                <a:spcPts val="0"/>
              </a:spcBef>
              <a:buNone/>
              <a:defRPr sz="1200" i="1" baseline="0">
                <a:solidFill>
                  <a:schemeClr val="tx1"/>
                </a:solidFill>
              </a:defRPr>
            </a:lvl1pPr>
          </a:lstStyle>
          <a:p>
            <a:pPr lvl="0"/>
            <a:r>
              <a:rPr lang="en-US" dirty="0"/>
              <a:t>Slide Subtitle – Arial 12pt Regular Italic, Use Title Case</a:t>
            </a:r>
          </a:p>
        </p:txBody>
      </p:sp>
      <p:sp>
        <p:nvSpPr>
          <p:cNvPr id="25" name="Text Placeholder 4"/>
          <p:cNvSpPr>
            <a:spLocks noGrp="1"/>
          </p:cNvSpPr>
          <p:nvPr>
            <p:ph type="body" sz="quarter" idx="49" hasCustomPrompt="1"/>
          </p:nvPr>
        </p:nvSpPr>
        <p:spPr bwMode="gray">
          <a:xfrm>
            <a:off x="2437351" y="5326063"/>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 Text: Standard">
    <p:spTree>
      <p:nvGrpSpPr>
        <p:cNvPr id="1" name=""/>
        <p:cNvGrpSpPr/>
        <p:nvPr/>
      </p:nvGrpSpPr>
      <p:grpSpPr>
        <a:xfrm>
          <a:off x="0" y="0"/>
          <a:ext cx="0" cy="0"/>
          <a:chOff x="0" y="0"/>
          <a:chExt cx="0" cy="0"/>
        </a:xfrm>
      </p:grpSpPr>
      <p:sp>
        <p:nvSpPr>
          <p:cNvPr id="23" name="Text Placeholder 42"/>
          <p:cNvSpPr>
            <a:spLocks noGrp="1"/>
          </p:cNvSpPr>
          <p:nvPr>
            <p:ph type="body" sz="quarter" idx="43" hasCustomPrompt="1"/>
          </p:nvPr>
        </p:nvSpPr>
        <p:spPr bwMode="gray">
          <a:xfrm>
            <a:off x="458788" y="458112"/>
            <a:ext cx="1870855" cy="9047838"/>
          </a:xfrm>
          <a:prstGeom prst="rect">
            <a:avLst/>
          </a:prstGeom>
          <a:ln w="19050">
            <a:solidFill>
              <a:schemeClr val="accent3"/>
            </a:solidFill>
            <a:miter lim="800000"/>
          </a:ln>
        </p:spPr>
        <p:txBody>
          <a:bodyPr lIns="137160" tIns="137160" rIns="137160" bIns="0">
            <a:no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accent3"/>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sp>
        <p:nvSpPr>
          <p:cNvPr id="15"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8"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1"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haded Text: Standard">
    <p:spTree>
      <p:nvGrpSpPr>
        <p:cNvPr id="1" name=""/>
        <p:cNvGrpSpPr/>
        <p:nvPr/>
      </p:nvGrpSpPr>
      <p:grpSpPr>
        <a:xfrm>
          <a:off x="0" y="0"/>
          <a:ext cx="0" cy="0"/>
          <a:chOff x="0" y="0"/>
          <a:chExt cx="0" cy="0"/>
        </a:xfrm>
      </p:grpSpPr>
      <p:sp>
        <p:nvSpPr>
          <p:cNvPr id="10" name="Rectangle 9"/>
          <p:cNvSpPr/>
          <p:nvPr userDrawn="1"/>
        </p:nvSpPr>
        <p:spPr bwMode="gray">
          <a:xfrm>
            <a:off x="458788" y="458788"/>
            <a:ext cx="1870855" cy="904716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Bef>
                <a:spcPts val="500"/>
              </a:spcBef>
            </a:pPr>
            <a:endParaRPr lang="en-US" sz="1000" dirty="0">
              <a:solidFill>
                <a:schemeClr val="bg1"/>
              </a:solidFill>
            </a:endParaRPr>
          </a:p>
        </p:txBody>
      </p:sp>
      <p:sp>
        <p:nvSpPr>
          <p:cNvPr id="11" name="Text Placeholder 42"/>
          <p:cNvSpPr>
            <a:spLocks noGrp="1"/>
          </p:cNvSpPr>
          <p:nvPr>
            <p:ph type="body" sz="quarter" idx="42" hasCustomPrompt="1"/>
          </p:nvPr>
        </p:nvSpPr>
        <p:spPr bwMode="gray">
          <a:xfrm>
            <a:off x="458788" y="458788"/>
            <a:ext cx="1870855" cy="477054"/>
          </a:xfrm>
          <a:prstGeom prst="rect">
            <a:avLst/>
          </a:prstGeom>
          <a:ln w="19050">
            <a:noFill/>
            <a:miter lim="800000"/>
          </a:ln>
        </p:spPr>
        <p:txBody>
          <a:bodyPr wrap="square" lIns="137160" tIns="137160" rIns="137160" bIns="0">
            <a:spAutoFit/>
          </a:bodyPr>
          <a:lstStyle>
            <a:lvl1pPr marL="0" marR="0" indent="0" algn="l" defTabSz="1039999" rtl="0" eaLnBrk="1" fontAlgn="base" latinLnBrk="0" hangingPunct="1">
              <a:lnSpc>
                <a:spcPct val="100000"/>
              </a:lnSpc>
              <a:spcBef>
                <a:spcPts val="0"/>
              </a:spcBef>
              <a:spcAft>
                <a:spcPct val="0"/>
              </a:spcAft>
              <a:buClrTx/>
              <a:buSzTx/>
              <a:buFontTx/>
              <a:buNone/>
              <a:tabLst/>
              <a:defRPr sz="1100" b="1">
                <a:solidFill>
                  <a:schemeClr val="tx1"/>
                </a:solidFill>
              </a:defRPr>
            </a:lvl1pPr>
            <a:lvl2pPr marL="0" indent="1588">
              <a:defRPr/>
            </a:lvl2pPr>
            <a:lvl3pPr marL="0" indent="1588">
              <a:defRPr/>
            </a:lvl3pPr>
            <a:lvl4pPr marL="0" indent="1588">
              <a:defRPr/>
            </a:lvl4pPr>
            <a:lvl5pPr marL="0" indent="1588">
              <a:defRPr/>
            </a:lvl5pPr>
          </a:lstStyle>
          <a:p>
            <a:pPr lvl="0"/>
            <a:r>
              <a:rPr lang="en-US" dirty="0"/>
              <a:t>Box Title – </a:t>
            </a:r>
            <a:br>
              <a:rPr lang="en-US" dirty="0"/>
            </a:br>
            <a:r>
              <a:rPr lang="en-US" dirty="0"/>
              <a:t>Arial 11pt Bold</a:t>
            </a:r>
          </a:p>
        </p:txBody>
      </p:sp>
      <p:cxnSp>
        <p:nvCxnSpPr>
          <p:cNvPr id="19" name="Straight Connector 18"/>
          <p:cNvCxnSpPr/>
          <p:nvPr userDrawn="1"/>
        </p:nvCxnSpPr>
        <p:spPr bwMode="gray">
          <a:xfrm>
            <a:off x="2432654" y="1066294"/>
            <a:ext cx="4884134"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2" name="Text Placeholder 23"/>
          <p:cNvSpPr>
            <a:spLocks noGrp="1"/>
          </p:cNvSpPr>
          <p:nvPr>
            <p:ph type="body" sz="quarter" idx="20" hasCustomPrompt="1"/>
          </p:nvPr>
        </p:nvSpPr>
        <p:spPr bwMode="gray">
          <a:xfrm>
            <a:off x="2437351" y="9275118"/>
            <a:ext cx="1670113" cy="230832"/>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
        <p:nvSpPr>
          <p:cNvPr id="24" name="Text Placeholder 40"/>
          <p:cNvSpPr>
            <a:spLocks noGrp="1"/>
          </p:cNvSpPr>
          <p:nvPr>
            <p:ph type="body" sz="quarter" idx="44" hasCustomPrompt="1"/>
          </p:nvPr>
        </p:nvSpPr>
        <p:spPr bwMode="gray">
          <a:xfrm>
            <a:off x="458788" y="1075819"/>
            <a:ext cx="1870855" cy="8430131"/>
          </a:xfrm>
          <a:prstGeom prst="rect">
            <a:avLst/>
          </a:prstGeom>
        </p:spPr>
        <p:txBody>
          <a:bodyPr lIns="137160" tIns="0" rIns="13716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sz="1000"/>
            </a:lvl1pPr>
            <a:lvl2pPr marL="0" indent="1588" algn="l">
              <a:lnSpc>
                <a:spcPts val="1400"/>
              </a:lnSpc>
              <a:spcBef>
                <a:spcPts val="300"/>
              </a:spcBef>
              <a:buNone/>
              <a:defRPr sz="1000"/>
            </a:lvl2pPr>
            <a:lvl3pPr marL="0" indent="1588" algn="l">
              <a:lnSpc>
                <a:spcPts val="1400"/>
              </a:lnSpc>
              <a:spcBef>
                <a:spcPts val="300"/>
              </a:spcBef>
              <a:buNone/>
              <a:defRPr sz="1000"/>
            </a:lvl3pPr>
            <a:lvl4pPr marL="0" indent="1588" algn="l">
              <a:lnSpc>
                <a:spcPts val="1400"/>
              </a:lnSpc>
              <a:spcBef>
                <a:spcPts val="300"/>
              </a:spcBef>
              <a:buNone/>
              <a:defRPr sz="1000"/>
            </a:lvl4pPr>
            <a:lvl5pPr marL="0" indent="1588" algn="l">
              <a:lnSpc>
                <a:spcPts val="1400"/>
              </a:lnSpc>
              <a:spcBef>
                <a:spcPts val="300"/>
              </a:spcBef>
              <a:buNone/>
              <a:defRPr sz="1000"/>
            </a:lvl5pPr>
          </a:lstStyle>
          <a:p>
            <a:pPr lvl="0"/>
            <a:r>
              <a:rPr lang="en-US" dirty="0"/>
              <a:t>Body Text – </a:t>
            </a:r>
            <a:br>
              <a:rPr lang="en-US" dirty="0"/>
            </a:br>
            <a:r>
              <a:rPr lang="en-US" dirty="0"/>
              <a:t>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a:t>
            </a:r>
          </a:p>
        </p:txBody>
      </p:sp>
      <p:sp>
        <p:nvSpPr>
          <p:cNvPr id="12" name="Text Placeholder 4"/>
          <p:cNvSpPr>
            <a:spLocks noGrp="1"/>
          </p:cNvSpPr>
          <p:nvPr>
            <p:ph type="body" sz="quarter" idx="21" hasCustomPrompt="1"/>
          </p:nvPr>
        </p:nvSpPr>
        <p:spPr bwMode="gray">
          <a:xfrm>
            <a:off x="2437351"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13" name="Text Placeholder 4"/>
          <p:cNvSpPr>
            <a:spLocks noGrp="1"/>
          </p:cNvSpPr>
          <p:nvPr>
            <p:ph type="body" sz="quarter" idx="22" hasCustomPrompt="1"/>
          </p:nvPr>
        </p:nvSpPr>
        <p:spPr bwMode="gray">
          <a:xfrm>
            <a:off x="2437351" y="1130579"/>
            <a:ext cx="4884134"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4" name="Text Placeholder 4"/>
          <p:cNvSpPr>
            <a:spLocks noGrp="1"/>
          </p:cNvSpPr>
          <p:nvPr>
            <p:ph type="body" sz="quarter" idx="23" hasCustomPrompt="1"/>
          </p:nvPr>
        </p:nvSpPr>
        <p:spPr bwMode="gray">
          <a:xfrm>
            <a:off x="2437351" y="729525"/>
            <a:ext cx="4884134"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a:t>
            </a:r>
          </a:p>
        </p:txBody>
      </p:sp>
    </p:spTree>
    <p:extLst>
      <p:ext uri="{BB962C8B-B14F-4D97-AF65-F5344CB8AC3E}">
        <p14:creationId xmlns:p14="http://schemas.microsoft.com/office/powerpoint/2010/main" val="14637747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ack Cover: DC">
    <p:spTree>
      <p:nvGrpSpPr>
        <p:cNvPr id="1" name=""/>
        <p:cNvGrpSpPr/>
        <p:nvPr/>
      </p:nvGrpSpPr>
      <p:grpSpPr>
        <a:xfrm>
          <a:off x="0" y="0"/>
          <a:ext cx="0" cy="0"/>
          <a:chOff x="0" y="0"/>
          <a:chExt cx="0" cy="0"/>
        </a:xfrm>
      </p:grpSpPr>
      <p:grpSp>
        <p:nvGrpSpPr>
          <p:cNvPr id="8" name="Group 7"/>
          <p:cNvGrpSpPr/>
          <p:nvPr userDrawn="1"/>
        </p:nvGrpSpPr>
        <p:grpSpPr bwMode="gray">
          <a:xfrm>
            <a:off x="1285374" y="8775674"/>
            <a:ext cx="5201652" cy="787948"/>
            <a:chOff x="2432951" y="6550282"/>
            <a:chExt cx="5201652" cy="787948"/>
          </a:xfrm>
        </p:grpSpPr>
        <p:sp>
          <p:nvSpPr>
            <p:cNvPr id="10" name="TextBox 9"/>
            <p:cNvSpPr txBox="1"/>
            <p:nvPr userDrawn="1"/>
          </p:nvSpPr>
          <p:spPr bwMode="gray">
            <a:xfrm>
              <a:off x="4055109" y="6752231"/>
              <a:ext cx="2540450"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 </a:t>
              </a:r>
              <a:r>
                <a:rPr lang="en-US" sz="930" b="1" dirty="0">
                  <a:solidFill>
                    <a:schemeClr val="accent1"/>
                  </a:solidFill>
                </a:rPr>
                <a:t>I</a:t>
              </a:r>
              <a:r>
                <a:rPr lang="en-US" sz="930" dirty="0">
                  <a:solidFill>
                    <a:schemeClr val="accent4"/>
                  </a:solidFill>
                </a:rPr>
                <a:t> Washington DC 20037</a:t>
              </a:r>
            </a:p>
            <a:p>
              <a:pPr algn="ctr">
                <a:spcBef>
                  <a:spcPts val="100"/>
                </a:spcBef>
              </a:pPr>
              <a:r>
                <a:rPr lang="en-US" sz="930" dirty="0">
                  <a:solidFill>
                    <a:schemeClr val="accent4"/>
                  </a:solidFill>
                </a:rPr>
                <a:t>P 202.266.5600 </a:t>
              </a:r>
              <a:r>
                <a:rPr lang="en-US" sz="930" b="1" dirty="0">
                  <a:solidFill>
                    <a:schemeClr val="accent1"/>
                  </a:solidFill>
                </a:rPr>
                <a:t>I</a:t>
              </a:r>
              <a:r>
                <a:rPr lang="en-US" sz="930" dirty="0">
                  <a:solidFill>
                    <a:schemeClr val="accent4"/>
                  </a:solidFill>
                </a:rPr>
                <a:t> F 202.266.5700</a:t>
              </a:r>
            </a:p>
          </p:txBody>
        </p:sp>
        <p:sp>
          <p:nvSpPr>
            <p:cNvPr id="11" name="TextBox 10"/>
            <p:cNvSpPr txBox="1"/>
            <p:nvPr userDrawn="1"/>
          </p:nvSpPr>
          <p:spPr bwMode="gray">
            <a:xfrm>
              <a:off x="6614941" y="6829041"/>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12" name="Straight Connector 11"/>
            <p:cNvCxnSpPr/>
            <p:nvPr userDrawn="1"/>
          </p:nvCxnSpPr>
          <p:spPr bwMode="gray">
            <a:xfrm>
              <a:off x="6595560"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432951" y="6550282"/>
              <a:ext cx="1622158" cy="787948"/>
            </a:xfrm>
            <a:prstGeom prst="rect">
              <a:avLst/>
            </a:prstGeom>
          </p:spPr>
        </p:pic>
        <p:cxnSp>
          <p:nvCxnSpPr>
            <p:cNvPr id="14" name="Straight Connector 13"/>
            <p:cNvCxnSpPr/>
            <p:nvPr userDrawn="1"/>
          </p:nvCxnSpPr>
          <p:spPr bwMode="gray">
            <a:xfrm>
              <a:off x="4055109" y="6663817"/>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ack Cover: DC &amp; London">
    <p:spTree>
      <p:nvGrpSpPr>
        <p:cNvPr id="1" name=""/>
        <p:cNvGrpSpPr/>
        <p:nvPr/>
      </p:nvGrpSpPr>
      <p:grpSpPr>
        <a:xfrm>
          <a:off x="0" y="0"/>
          <a:ext cx="0" cy="0"/>
          <a:chOff x="0" y="0"/>
          <a:chExt cx="0" cy="0"/>
        </a:xfrm>
      </p:grpSpPr>
      <p:grpSp>
        <p:nvGrpSpPr>
          <p:cNvPr id="22" name="Group 21"/>
          <p:cNvGrpSpPr/>
          <p:nvPr userDrawn="1"/>
        </p:nvGrpSpPr>
        <p:grpSpPr bwMode="gray">
          <a:xfrm>
            <a:off x="642749" y="8775674"/>
            <a:ext cx="6486902" cy="787948"/>
            <a:chOff x="1792558" y="6520786"/>
            <a:chExt cx="6486902" cy="787948"/>
          </a:xfrm>
        </p:grpSpPr>
        <p:sp>
          <p:nvSpPr>
            <p:cNvPr id="23" name="TextBox 22"/>
            <p:cNvSpPr txBox="1"/>
            <p:nvPr userDrawn="1"/>
          </p:nvSpPr>
          <p:spPr bwMode="gray">
            <a:xfrm>
              <a:off x="3424238" y="6722735"/>
              <a:ext cx="1783422" cy="384050"/>
            </a:xfrm>
            <a:prstGeom prst="rect">
              <a:avLst/>
            </a:prstGeom>
            <a:noFill/>
          </p:spPr>
          <p:txBody>
            <a:bodyPr wrap="square" lIns="45720" rIns="45720" rtlCol="0" anchor="ctr">
              <a:noAutofit/>
            </a:bodyPr>
            <a:lstStyle/>
            <a:p>
              <a:pPr algn="ctr">
                <a:spcBef>
                  <a:spcPts val="100"/>
                </a:spcBef>
              </a:pPr>
              <a:r>
                <a:rPr lang="en-US" sz="930" dirty="0">
                  <a:solidFill>
                    <a:schemeClr val="accent4"/>
                  </a:solidFill>
                </a:rPr>
                <a:t>2445 M Street NW</a:t>
              </a:r>
            </a:p>
            <a:p>
              <a:pPr algn="ctr">
                <a:spcBef>
                  <a:spcPts val="100"/>
                </a:spcBef>
              </a:pPr>
              <a:r>
                <a:rPr lang="en-US" sz="930" dirty="0">
                  <a:solidFill>
                    <a:schemeClr val="accent4"/>
                  </a:solidFill>
                </a:rPr>
                <a:t> Washington DC 20037, USA</a:t>
              </a:r>
            </a:p>
            <a:p>
              <a:pPr algn="ctr">
                <a:spcBef>
                  <a:spcPts val="100"/>
                </a:spcBef>
              </a:pPr>
              <a:r>
                <a:rPr lang="en-US" sz="930" dirty="0">
                  <a:solidFill>
                    <a:schemeClr val="accent4"/>
                  </a:solidFill>
                </a:rPr>
                <a:t>P +1 202.266.5600</a:t>
              </a:r>
            </a:p>
            <a:p>
              <a:pPr algn="ctr">
                <a:spcBef>
                  <a:spcPts val="100"/>
                </a:spcBef>
              </a:pPr>
              <a:r>
                <a:rPr lang="en-US" sz="930" dirty="0">
                  <a:solidFill>
                    <a:schemeClr val="accent4"/>
                  </a:solidFill>
                </a:rPr>
                <a:t>F +1 202.266.5700</a:t>
              </a:r>
            </a:p>
          </p:txBody>
        </p:sp>
        <p:sp>
          <p:nvSpPr>
            <p:cNvPr id="25" name="TextBox 24"/>
            <p:cNvSpPr txBox="1"/>
            <p:nvPr userDrawn="1"/>
          </p:nvSpPr>
          <p:spPr bwMode="gray">
            <a:xfrm>
              <a:off x="5207661" y="6722735"/>
              <a:ext cx="2039554" cy="384050"/>
            </a:xfrm>
            <a:prstGeom prst="rect">
              <a:avLst/>
            </a:prstGeom>
            <a:noFill/>
          </p:spPr>
          <p:txBody>
            <a:bodyPr wrap="square" lIns="45720" rIns="45720" rtlCol="0" anchor="ctr">
              <a:noAutofit/>
            </a:bodyPr>
            <a:lstStyle/>
            <a:p>
              <a:pPr algn="ctr" defTabSz="914400">
                <a:spcBef>
                  <a:spcPts val="100"/>
                </a:spcBef>
                <a:tabLst/>
              </a:pPr>
              <a:r>
                <a:rPr lang="en-US" sz="930" dirty="0">
                  <a:solidFill>
                    <a:schemeClr val="accent4"/>
                  </a:solidFill>
                </a:rPr>
                <a:t>19 Eastbourne Terrace</a:t>
              </a:r>
            </a:p>
            <a:p>
              <a:pPr algn="ctr" defTabSz="914400">
                <a:spcBef>
                  <a:spcPts val="100"/>
                </a:spcBef>
                <a:tabLst/>
              </a:pPr>
              <a:r>
                <a:rPr lang="en-US" sz="930" dirty="0">
                  <a:solidFill>
                    <a:schemeClr val="accent4"/>
                  </a:solidFill>
                </a:rPr>
                <a:t>Paddington, London W2 6LG,</a:t>
              </a:r>
              <a:r>
                <a:rPr lang="en-US" sz="930" baseline="0" dirty="0">
                  <a:solidFill>
                    <a:schemeClr val="accent4"/>
                  </a:solidFill>
                </a:rPr>
                <a:t> </a:t>
              </a:r>
              <a:r>
                <a:rPr lang="en-US" sz="930" dirty="0">
                  <a:solidFill>
                    <a:schemeClr val="accent4"/>
                  </a:solidFill>
                </a:rPr>
                <a:t>UK</a:t>
              </a:r>
            </a:p>
            <a:p>
              <a:pPr algn="ctr" defTabSz="914400">
                <a:spcBef>
                  <a:spcPts val="100"/>
                </a:spcBef>
                <a:tabLst/>
              </a:pPr>
              <a:r>
                <a:rPr lang="en-US" sz="930" dirty="0">
                  <a:solidFill>
                    <a:schemeClr val="accent4"/>
                  </a:solidFill>
                </a:rPr>
                <a:t>P +44 (0) 203.626.0230</a:t>
              </a:r>
            </a:p>
            <a:p>
              <a:pPr algn="ctr" defTabSz="914400">
                <a:spcBef>
                  <a:spcPts val="100"/>
                </a:spcBef>
                <a:tabLst/>
              </a:pPr>
              <a:r>
                <a:rPr lang="en-US" sz="930" dirty="0">
                  <a:solidFill>
                    <a:schemeClr val="accent4"/>
                  </a:solidFill>
                </a:rPr>
                <a:t>F +44 (0) 203.626.0101</a:t>
              </a:r>
            </a:p>
          </p:txBody>
        </p:sp>
        <p:sp>
          <p:nvSpPr>
            <p:cNvPr id="26" name="TextBox 25"/>
            <p:cNvSpPr txBox="1"/>
            <p:nvPr userDrawn="1"/>
          </p:nvSpPr>
          <p:spPr bwMode="gray">
            <a:xfrm>
              <a:off x="7259798" y="6799545"/>
              <a:ext cx="1019662" cy="230430"/>
            </a:xfrm>
            <a:prstGeom prst="rect">
              <a:avLst/>
            </a:prstGeom>
            <a:noFill/>
          </p:spPr>
          <p:txBody>
            <a:bodyPr wrap="square" lIns="45720" rIns="45720" rtlCol="0" anchor="ctr">
              <a:noAutofit/>
            </a:bodyPr>
            <a:lstStyle/>
            <a:p>
              <a:pPr algn="ctr">
                <a:spcBef>
                  <a:spcPts val="100"/>
                </a:spcBef>
              </a:pPr>
              <a:r>
                <a:rPr lang="en-US" sz="1000" b="1" dirty="0">
                  <a:solidFill>
                    <a:schemeClr val="accent4"/>
                  </a:solidFill>
                </a:rPr>
                <a:t>advisory.com</a:t>
              </a:r>
            </a:p>
          </p:txBody>
        </p:sp>
        <p:cxnSp>
          <p:nvCxnSpPr>
            <p:cNvPr id="27" name="Straight Connector 26"/>
            <p:cNvCxnSpPr/>
            <p:nvPr userDrawn="1"/>
          </p:nvCxnSpPr>
          <p:spPr bwMode="gray">
            <a:xfrm>
              <a:off x="7240417"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1792558" y="6520786"/>
              <a:ext cx="1622158" cy="787948"/>
            </a:xfrm>
            <a:prstGeom prst="rect">
              <a:avLst/>
            </a:prstGeom>
          </p:spPr>
        </p:pic>
        <p:cxnSp>
          <p:nvCxnSpPr>
            <p:cNvPr id="29" name="Straight Connector 28"/>
            <p:cNvCxnSpPr/>
            <p:nvPr userDrawn="1"/>
          </p:nvCxnSpPr>
          <p:spPr bwMode="gray">
            <a:xfrm>
              <a:off x="5207661"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bwMode="gray">
            <a:xfrm>
              <a:off x="3424104" y="6634321"/>
              <a:ext cx="0" cy="560879"/>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5"/>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978170771"/>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012266882"/>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1"/>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641755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04773364"/>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Logo">
    <p:spTree>
      <p:nvGrpSpPr>
        <p:cNvPr id="1" name=""/>
        <p:cNvGrpSpPr/>
        <p:nvPr/>
      </p:nvGrpSpPr>
      <p:grpSpPr>
        <a:xfrm>
          <a:off x="0" y="0"/>
          <a:ext cx="0" cy="0"/>
          <a:chOff x="0" y="0"/>
          <a:chExt cx="0" cy="0"/>
        </a:xfrm>
      </p:grpSpPr>
      <p:sp>
        <p:nvSpPr>
          <p:cNvPr id="12" name="TextBox 11"/>
          <p:cNvSpPr txBox="1"/>
          <p:nvPr userDrawn="1"/>
        </p:nvSpPr>
        <p:spPr bwMode="gray">
          <a:xfrm>
            <a:off x="458788" y="9645779"/>
            <a:ext cx="2335381" cy="92333"/>
          </a:xfrm>
          <a:prstGeom prst="rect">
            <a:avLst/>
          </a:prstGeom>
          <a:noFill/>
        </p:spPr>
        <p:txBody>
          <a:bodyPr wrap="square" lIns="0" tIns="0" rIns="0" bIns="0" rtlCol="0">
            <a:spAutoFit/>
          </a:bodyPr>
          <a:lstStyle/>
          <a:p>
            <a:pPr marL="0" marR="0" lvl="0" indent="0" algn="l" defTabSz="1018879"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dirty="0">
                <a:ln>
                  <a:noFill/>
                </a:ln>
                <a:solidFill>
                  <a:schemeClr val="accent3"/>
                </a:solidFill>
                <a:effectLst/>
                <a:uLnTx/>
                <a:uFillTx/>
                <a:latin typeface="+mn-lt"/>
                <a:ea typeface="+mn-ea"/>
                <a:cs typeface="+mn-cs"/>
              </a:rPr>
              <a:t>©2015 The Advisory Board Company • </a:t>
            </a:r>
            <a:r>
              <a:rPr kumimoji="0" lang="en-US" sz="600" b="1" i="0" u="none" strike="noStrike" kern="1200" cap="none" spc="0" normalizeH="0" baseline="0" noProof="0" dirty="0">
                <a:ln>
                  <a:noFill/>
                </a:ln>
                <a:solidFill>
                  <a:schemeClr val="accent3"/>
                </a:solidFill>
                <a:effectLst/>
                <a:uLnTx/>
                <a:uFillTx/>
                <a:latin typeface="+mn-lt"/>
                <a:ea typeface="+mn-ea"/>
                <a:cs typeface="+mn-cs"/>
              </a:rPr>
              <a:t>advisory.com</a:t>
            </a:r>
          </a:p>
        </p:txBody>
      </p:sp>
      <p:sp>
        <p:nvSpPr>
          <p:cNvPr id="22" name="Text Placeholder 8"/>
          <p:cNvSpPr>
            <a:spLocks noGrp="1"/>
          </p:cNvSpPr>
          <p:nvPr>
            <p:ph type="body" sz="quarter" idx="11" hasCustomPrompt="1"/>
          </p:nvPr>
        </p:nvSpPr>
        <p:spPr bwMode="gray">
          <a:xfrm>
            <a:off x="1242007" y="4471627"/>
            <a:ext cx="6074781" cy="1077218"/>
          </a:xfrm>
          <a:prstGeom prst="rect">
            <a:avLst/>
          </a:prstGeom>
        </p:spPr>
        <p:txBody>
          <a:bodyPr wrap="square" lIns="0" tIns="0" rIns="0" bIns="0" anchor="b">
            <a:spAutoFit/>
          </a:bodyPr>
          <a:lstStyle>
            <a:lvl1pPr marL="0" indent="0">
              <a:spcBef>
                <a:spcPts val="0"/>
              </a:spcBef>
              <a:buNone/>
              <a:defRPr sz="3500" b="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Title – Arial </a:t>
            </a:r>
            <a:br>
              <a:rPr lang="en-US" dirty="0"/>
            </a:br>
            <a:r>
              <a:rPr lang="en-US" dirty="0"/>
              <a:t>35pt Regular, Use Title Case</a:t>
            </a:r>
          </a:p>
        </p:txBody>
      </p:sp>
      <p:sp>
        <p:nvSpPr>
          <p:cNvPr id="23" name="Text Placeholder 8"/>
          <p:cNvSpPr>
            <a:spLocks noGrp="1"/>
          </p:cNvSpPr>
          <p:nvPr>
            <p:ph type="body" sz="quarter" idx="12" hasCustomPrompt="1"/>
          </p:nvPr>
        </p:nvSpPr>
        <p:spPr bwMode="gray">
          <a:xfrm>
            <a:off x="1242007" y="5687496"/>
            <a:ext cx="6074781" cy="184666"/>
          </a:xfrm>
          <a:prstGeom prst="rect">
            <a:avLst/>
          </a:prstGeom>
        </p:spPr>
        <p:txBody>
          <a:bodyPr wrap="square" lIns="0" tIns="0" rIns="0" bIns="0" anchor="t">
            <a:spAutoFit/>
          </a:bodyPr>
          <a:lstStyle>
            <a:lvl1pPr marL="0" indent="0">
              <a:spcBef>
                <a:spcPts val="0"/>
              </a:spcBef>
              <a:buNone/>
              <a:defRPr sz="1200" b="0" i="0" baseline="0">
                <a:solidFill>
                  <a:schemeClr val="accent4"/>
                </a:solidFill>
              </a:defRPr>
            </a:lvl1pPr>
            <a:lvl2pPr marL="0" indent="0">
              <a:buNone/>
              <a:defRPr sz="1000" b="1">
                <a:solidFill>
                  <a:schemeClr val="accent3"/>
                </a:solidFill>
              </a:defRPr>
            </a:lvl2pPr>
            <a:lvl3pPr marL="0" indent="0">
              <a:buNone/>
              <a:defRPr sz="1000" b="1">
                <a:solidFill>
                  <a:schemeClr val="accent3"/>
                </a:solidFill>
              </a:defRPr>
            </a:lvl3pPr>
            <a:lvl4pPr marL="0" indent="0">
              <a:buNone/>
              <a:defRPr sz="1000" b="1">
                <a:solidFill>
                  <a:schemeClr val="accent3"/>
                </a:solidFill>
              </a:defRPr>
            </a:lvl4pPr>
            <a:lvl5pPr marL="0" indent="0">
              <a:buNone/>
              <a:defRPr sz="1000" b="1">
                <a:solidFill>
                  <a:schemeClr val="accent3"/>
                </a:solidFill>
              </a:defRPr>
            </a:lvl5pPr>
          </a:lstStyle>
          <a:p>
            <a:pPr lvl="0"/>
            <a:r>
              <a:rPr lang="en-US" dirty="0"/>
              <a:t>Presentation Subtitle – Arial 12pt Regular, Use Title Case</a:t>
            </a:r>
          </a:p>
        </p:txBody>
      </p:sp>
      <p:sp>
        <p:nvSpPr>
          <p:cNvPr id="24" name="Text Placeholder 31"/>
          <p:cNvSpPr>
            <a:spLocks noGrp="1"/>
          </p:cNvSpPr>
          <p:nvPr>
            <p:ph type="body" sz="quarter" idx="52" hasCustomPrompt="1"/>
          </p:nvPr>
        </p:nvSpPr>
        <p:spPr bwMode="gray">
          <a:xfrm>
            <a:off x="1472450" y="6409886"/>
            <a:ext cx="4572000" cy="1272143"/>
          </a:xfrm>
          <a:prstGeom prst="rect">
            <a:avLst/>
          </a:prstGeom>
        </p:spPr>
        <p:txBody>
          <a:bodyPr wrap="square" lIns="0" tIns="45720" rIns="0" bIns="45720">
            <a:spAutoFit/>
          </a:bodyPr>
          <a:lstStyle>
            <a:lvl1pPr>
              <a:lnSpc>
                <a:spcPct val="100000"/>
              </a:lnSpc>
              <a:spcBef>
                <a:spcPts val="500"/>
              </a:spcBef>
              <a:defRPr sz="1000" baseline="0">
                <a:solidFill>
                  <a:schemeClr val="accent4"/>
                </a:solidFill>
              </a:defRPr>
            </a:lvl1pPr>
            <a:lvl2pPr>
              <a:lnSpc>
                <a:spcPct val="100000"/>
              </a:lnSpc>
              <a:spcBef>
                <a:spcPts val="500"/>
              </a:spcBef>
              <a:defRPr sz="1000">
                <a:solidFill>
                  <a:schemeClr val="accent4"/>
                </a:solidFill>
              </a:defRPr>
            </a:lvl2pPr>
            <a:lvl3pPr>
              <a:lnSpc>
                <a:spcPct val="100000"/>
              </a:lnSpc>
              <a:spcBef>
                <a:spcPts val="500"/>
              </a:spcBef>
              <a:defRPr sz="1000">
                <a:solidFill>
                  <a:schemeClr val="accent4"/>
                </a:solidFill>
              </a:defRPr>
            </a:lvl3pPr>
            <a:lvl4pPr>
              <a:lnSpc>
                <a:spcPct val="100000"/>
              </a:lnSpc>
              <a:spcBef>
                <a:spcPts val="500"/>
              </a:spcBef>
              <a:defRPr sz="1000">
                <a:solidFill>
                  <a:schemeClr val="accent4"/>
                </a:solidFill>
              </a:defRPr>
            </a:lvl4pPr>
            <a:lvl5pPr>
              <a:lnSpc>
                <a:spcPct val="100000"/>
              </a:lnSpc>
              <a:spcBef>
                <a:spcPts val="500"/>
              </a:spcBef>
              <a:defRPr sz="1000">
                <a:solidFill>
                  <a:schemeClr val="accent4"/>
                </a:solidFill>
              </a:defRPr>
            </a:lvl5pPr>
          </a:lstStyle>
          <a:p>
            <a:pPr lvl="0"/>
            <a:r>
              <a:rPr lang="en-US" dirty="0"/>
              <a:t>Bulleted text if needed – Arial 10pt Regular</a:t>
            </a:r>
            <a:br>
              <a:rPr lang="en-US" dirty="0"/>
            </a:br>
            <a:r>
              <a:rPr lang="en-US" dirty="0"/>
              <a:t>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478534" y="576051"/>
            <a:ext cx="1755648" cy="852790"/>
          </a:xfrm>
          <a:prstGeom prst="rect">
            <a:avLst/>
          </a:prstGeom>
        </p:spPr>
      </p:pic>
    </p:spTree>
    <p:extLst>
      <p:ext uri="{BB962C8B-B14F-4D97-AF65-F5344CB8AC3E}">
        <p14:creationId xmlns:p14="http://schemas.microsoft.com/office/powerpoint/2010/main" val="2715630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3"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3"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150793311"/>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592615625"/>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242434867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5"/>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5"/>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786219825"/>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4291867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1928029627"/>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9"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E1229C-8287-4C5D-86AE-F75EE874224C}" type="datetimeFigureOut">
              <a:rPr lang="en-US" smtClean="0"/>
              <a:t>10/14/2021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44F8C-A38E-4D52-9628-5BA61964952C}" type="slidenum">
              <a:rPr lang="en-US" smtClean="0"/>
              <a:t>‹#›</a:t>
            </a:fld>
            <a:endParaRPr lang="en-US" dirty="0"/>
          </a:p>
        </p:txBody>
      </p:sp>
    </p:spTree>
    <p:extLst>
      <p:ext uri="{BB962C8B-B14F-4D97-AF65-F5344CB8AC3E}">
        <p14:creationId xmlns:p14="http://schemas.microsoft.com/office/powerpoint/2010/main" val="3253307441"/>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ag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redits &amp; Legal Caveat">
    <p:spTree>
      <p:nvGrpSpPr>
        <p:cNvPr id="1" name=""/>
        <p:cNvGrpSpPr/>
        <p:nvPr/>
      </p:nvGrpSpPr>
      <p:grpSpPr>
        <a:xfrm>
          <a:off x="0" y="0"/>
          <a:ext cx="0" cy="0"/>
          <a:chOff x="0" y="0"/>
          <a:chExt cx="0" cy="0"/>
        </a:xfrm>
      </p:grpSpPr>
      <p:sp>
        <p:nvSpPr>
          <p:cNvPr id="14" name="TextBox 13"/>
          <p:cNvSpPr txBox="1"/>
          <p:nvPr userDrawn="1"/>
        </p:nvSpPr>
        <p:spPr bwMode="gray">
          <a:xfrm rot="10800000" flipH="1" flipV="1">
            <a:off x="5670546" y="824196"/>
            <a:ext cx="1720854" cy="4216539"/>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LEGAL CAVEAT</a:t>
            </a:r>
          </a:p>
          <a:p>
            <a:pPr>
              <a:spcBef>
                <a:spcPts val="400"/>
              </a:spcBef>
            </a:pPr>
            <a:r>
              <a:rPr lang="en-US" sz="800" baseline="30000" dirty="0">
                <a:latin typeface="+mn-lt"/>
                <a:cs typeface="Arial"/>
              </a:rPr>
              <a:t>The Advisory Board Company has made efforts to verify the accuracy of the information it provides to members. This report relies on data obtained from many sources, however, and The Advisory Board Company cannot guarantee the accuracy of the information provided or any analysis based thereon. In addition, The Advisory Board Company is not in the business of giving legal, medical, accounting, or other professional advice, and its reports should not be construed as professional advice. In particular, members should not rely on any legal commentary in this report as a basis for action, or assume that any tactics described herein would be permitted by applicable law or appropriate for a given member’s situation. Members are advised to consult with appropriate professionals concerning legal, medical, tax, or accounting issues, before implementing any of these tactics. Neither The Advisory Board Company nor its officers, directors, trustees, employees and agents shall be liable for any claims, liabilities, or expenses relating to (a) any errors or omissions in this report, whether caused by The Advisory Board Company or any of its employees or agents, or sources or other third parties, (b) any recommendation or graded ranking by The Advisory Board Company, or (c) failure of member and its employees and agents to abide by the terms set forth herein.</a:t>
            </a:r>
          </a:p>
          <a:p>
            <a:pPr>
              <a:spcBef>
                <a:spcPts val="400"/>
              </a:spcBef>
            </a:pPr>
            <a:r>
              <a:rPr lang="en-US" sz="800" baseline="30000" dirty="0">
                <a:latin typeface="+mn-lt"/>
                <a:cs typeface="Arial"/>
              </a:rPr>
              <a:t>The Advisory Board is a registered trademark of The Advisory Board Company in the United States and other countries. Members are not permitted to use this trademark, or any other Advisory Board trademark, product name, service name, trade name, and logo, without the prior written consent of The Advisory Board Company. All other trademarks, product names, service names, trade names, and logos used within these pages are the property of their respective holders. Use of other company trademarks, product names, service names, trade names and logos or images of the same does not necessarily constitute (a) an endorsement by such company of The Advisory Board Company and its products and services, or (b) an endorsement of the company or its products or services by The Advisory Board Company. The Advisory Board Company is not affiliated with any such company.</a:t>
            </a:r>
          </a:p>
        </p:txBody>
      </p:sp>
      <p:sp>
        <p:nvSpPr>
          <p:cNvPr id="15" name="TextBox 14"/>
          <p:cNvSpPr txBox="1"/>
          <p:nvPr userDrawn="1"/>
        </p:nvSpPr>
        <p:spPr bwMode="gray">
          <a:xfrm>
            <a:off x="5670544" y="5059071"/>
            <a:ext cx="1720855" cy="4360168"/>
          </a:xfrm>
          <a:prstGeom prst="rect">
            <a:avLst/>
          </a:prstGeom>
          <a:noFill/>
        </p:spPr>
        <p:txBody>
          <a:bodyPr wrap="square" rtlCol="0">
            <a:spAutoFit/>
          </a:bodyPr>
          <a:lstStyle/>
          <a:p>
            <a:pPr>
              <a:spcBef>
                <a:spcPts val="400"/>
              </a:spcBef>
            </a:pPr>
            <a:r>
              <a:rPr lang="en-US" sz="800" b="1" baseline="30000" dirty="0">
                <a:solidFill>
                  <a:schemeClr val="tx1"/>
                </a:solidFill>
                <a:latin typeface="+mn-lt"/>
                <a:cs typeface="Arial"/>
              </a:rPr>
              <a:t>IMPORTANT: Please read the following.</a:t>
            </a:r>
          </a:p>
          <a:p>
            <a:pPr>
              <a:spcBef>
                <a:spcPts val="400"/>
              </a:spcBef>
            </a:pPr>
            <a:r>
              <a:rPr lang="en-US" sz="800" baseline="30000" dirty="0">
                <a:latin typeface="+mn-lt"/>
                <a:cs typeface="Arial"/>
              </a:rPr>
              <a:t>The Advisory Board Company has prepared this report for the exclusive use of its members. Each member acknowledges and agrees that this report and the information contained herein (collectively, the “Report”) are confidential and proprietary to The Advisory Board Company. By accepting delivery of this Report, each member agrees to abide by the terms as stated herein, including the following:</a:t>
            </a:r>
          </a:p>
          <a:p>
            <a:pPr marL="112713" indent="-112713">
              <a:spcBef>
                <a:spcPts val="200"/>
              </a:spcBef>
            </a:pPr>
            <a:r>
              <a:rPr lang="en-US" sz="800" baseline="30000" dirty="0">
                <a:latin typeface="+mn-lt"/>
                <a:cs typeface="Arial"/>
              </a:rPr>
              <a:t>1.</a:t>
            </a:r>
            <a:r>
              <a:rPr lang="en-US" sz="800" dirty="0">
                <a:latin typeface="+mn-lt"/>
                <a:cs typeface="Arial"/>
              </a:rPr>
              <a:t> 	</a:t>
            </a:r>
            <a:r>
              <a:rPr lang="en-US" sz="800" baseline="30000" dirty="0">
                <a:latin typeface="+mn-lt"/>
                <a:cs typeface="Arial"/>
              </a:rPr>
              <a:t>The Advisory Board Company owns all right, title and interest in and to this Report. Except as stated herein, no right, license, permission or interest of any kind in this Report is intended to be given, transferred to or acquired by a member. Each member is authorized to use this Report only to the extent expressly authorized herein.  </a:t>
            </a:r>
          </a:p>
          <a:p>
            <a:pPr marL="112713" indent="-112713">
              <a:spcBef>
                <a:spcPts val="200"/>
              </a:spcBef>
            </a:pPr>
            <a:r>
              <a:rPr lang="en-US" sz="800" baseline="30000" dirty="0">
                <a:latin typeface="+mn-lt"/>
                <a:cs typeface="Arial"/>
              </a:rPr>
              <a:t>2. 	Each member shall not sell, license, or republish this Report. Each member shall not disseminate or permit the use of, and shall take reasonable precautions to prevent such dissemination or use of, this Report by (a) any of its employees and agents (except as stated below), or (b) any third party.</a:t>
            </a:r>
          </a:p>
          <a:p>
            <a:pPr marL="112713" indent="-112713">
              <a:spcBef>
                <a:spcPts val="200"/>
              </a:spcBef>
            </a:pPr>
            <a:r>
              <a:rPr lang="en-US" sz="800" baseline="30000" dirty="0">
                <a:latin typeface="+mn-lt"/>
                <a:cs typeface="Arial"/>
              </a:rPr>
              <a:t>3. 	Each member may make this Report available solely to those of its employees and agents who (a) are registered for the workshop or membership program of which this Report is a part, (b) require access to this Report in order to learn from the information described herein, and (c) agree not to disclose this Report to other employees or agents or any third party. Each member shall use, and shall ensure that its employees and agents use, this </a:t>
            </a:r>
            <a:r>
              <a:rPr lang="en-US" sz="800" spc="-10" baseline="30000" dirty="0">
                <a:latin typeface="+mn-lt"/>
                <a:cs typeface="Arial"/>
              </a:rPr>
              <a:t>Report for its internal use only. Each member may make a limited number of copies, solely </a:t>
            </a:r>
            <a:r>
              <a:rPr lang="en-US" sz="800" baseline="30000" dirty="0">
                <a:latin typeface="+mn-lt"/>
                <a:cs typeface="Arial"/>
              </a:rPr>
              <a:t>as adequate for use by its employees and agents in accordance with the terms herein. </a:t>
            </a:r>
          </a:p>
          <a:p>
            <a:pPr marL="112713" indent="-112713">
              <a:spcBef>
                <a:spcPts val="200"/>
              </a:spcBef>
            </a:pPr>
            <a:r>
              <a:rPr lang="en-US" sz="800" baseline="30000" dirty="0">
                <a:latin typeface="+mn-lt"/>
                <a:cs typeface="Arial"/>
              </a:rPr>
              <a:t>4. 	Each member shall not remove from this Report any confidential markings, copyright notices, and other similar indicia herein.</a:t>
            </a:r>
          </a:p>
          <a:p>
            <a:pPr marL="112713" indent="-112713">
              <a:spcBef>
                <a:spcPts val="200"/>
              </a:spcBef>
            </a:pPr>
            <a:r>
              <a:rPr lang="en-US" sz="800" baseline="30000" dirty="0">
                <a:latin typeface="+mn-lt"/>
                <a:cs typeface="Arial"/>
              </a:rPr>
              <a:t>5. 	Each member is responsible for any breach of its obligations as stated herein by any of its employees or agents. </a:t>
            </a:r>
          </a:p>
          <a:p>
            <a:pPr marL="112713" indent="-112713">
              <a:spcBef>
                <a:spcPts val="200"/>
              </a:spcBef>
            </a:pPr>
            <a:r>
              <a:rPr lang="en-US" sz="800" baseline="30000" dirty="0">
                <a:latin typeface="+mn-lt"/>
                <a:cs typeface="Arial"/>
              </a:rPr>
              <a:t>6. 	If a member is unwilling to abide by any of the foregoing obligations, then such member shall promptly return this Report and all copies thereof to The Advisory Board Company.</a:t>
            </a:r>
          </a:p>
        </p:txBody>
      </p:sp>
      <p:cxnSp>
        <p:nvCxnSpPr>
          <p:cNvPr id="19" name="Straight Connector 18"/>
          <p:cNvCxnSpPr/>
          <p:nvPr userDrawn="1"/>
        </p:nvCxnSpPr>
        <p:spPr bwMode="gray">
          <a:xfrm>
            <a:off x="5638801" y="763588"/>
            <a:ext cx="0" cy="8570912"/>
          </a:xfrm>
          <a:prstGeom prst="line">
            <a:avLst/>
          </a:prstGeom>
          <a:ln w="6350">
            <a:solidFill>
              <a:schemeClr val="accent3"/>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9" name="Text Placeholder 4"/>
          <p:cNvSpPr>
            <a:spLocks noGrp="1"/>
          </p:cNvSpPr>
          <p:nvPr>
            <p:ph type="body" sz="quarter" idx="11" hasCustomPrompt="1"/>
          </p:nvPr>
        </p:nvSpPr>
        <p:spPr bwMode="gray">
          <a:xfrm>
            <a:off x="458788" y="729525"/>
            <a:ext cx="4998815" cy="307777"/>
          </a:xfrm>
          <a:prstGeom prst="rect">
            <a:avLst/>
          </a:prstGeom>
        </p:spPr>
        <p:txBody>
          <a:bodyPr wrap="square" lIns="0" tIns="0" rIns="0" bIns="0" anchor="b" anchorCtr="0">
            <a:spAutoFit/>
          </a:bodyPr>
          <a:lstStyle>
            <a:lvl1pPr marL="0" indent="0" algn="l">
              <a:spcBef>
                <a:spcPts val="0"/>
              </a:spcBef>
              <a:buNone/>
              <a:defRPr sz="2000">
                <a:solidFill>
                  <a:schemeClr val="tx1"/>
                </a:solidFill>
              </a:defRPr>
            </a:lvl1pPr>
            <a:lvl2pPr marL="112713" indent="0">
              <a:buNone/>
              <a:defRPr sz="1400">
                <a:solidFill>
                  <a:schemeClr val="tx1"/>
                </a:solidFill>
              </a:defRPr>
            </a:lvl2pPr>
            <a:lvl3pPr marL="230187" indent="0">
              <a:buNone/>
              <a:defRPr sz="1400">
                <a:solidFill>
                  <a:schemeClr val="tx1"/>
                </a:solidFill>
              </a:defRPr>
            </a:lvl3pPr>
            <a:lvl4pPr marL="342900" indent="0">
              <a:buNone/>
              <a:defRPr sz="1400">
                <a:solidFill>
                  <a:schemeClr val="tx1"/>
                </a:solidFill>
              </a:defRPr>
            </a:lvl4pPr>
            <a:lvl5pPr marL="458787" indent="0">
              <a:buNone/>
              <a:defRPr sz="1400">
                <a:solidFill>
                  <a:schemeClr val="tx1"/>
                </a:solidFill>
              </a:defRPr>
            </a:lvl5pPr>
          </a:lstStyle>
          <a:p>
            <a:pPr lvl="0"/>
            <a:r>
              <a:rPr lang="en-US" dirty="0"/>
              <a:t>Insert Program Name Here</a:t>
            </a:r>
          </a:p>
        </p:txBody>
      </p:sp>
      <p:sp>
        <p:nvSpPr>
          <p:cNvPr id="56" name="Text Placeholder 3"/>
          <p:cNvSpPr>
            <a:spLocks noGrp="1"/>
          </p:cNvSpPr>
          <p:nvPr>
            <p:ph type="body" sz="quarter" idx="30" hasCustomPrompt="1"/>
          </p:nvPr>
        </p:nvSpPr>
        <p:spPr bwMode="gray">
          <a:xfrm>
            <a:off x="1003564" y="1603839"/>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Project Director (click to add desired text)</a:t>
            </a:r>
          </a:p>
        </p:txBody>
      </p:sp>
      <p:sp>
        <p:nvSpPr>
          <p:cNvPr id="57" name="Text Placeholder 3"/>
          <p:cNvSpPr>
            <a:spLocks noGrp="1"/>
          </p:cNvSpPr>
          <p:nvPr>
            <p:ph type="body" sz="quarter" idx="19" hasCustomPrompt="1"/>
          </p:nvPr>
        </p:nvSpPr>
        <p:spPr bwMode="gray">
          <a:xfrm>
            <a:off x="1003564" y="2288271"/>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Contributing Consultants (click to add desired text)</a:t>
            </a:r>
          </a:p>
        </p:txBody>
      </p:sp>
      <p:sp>
        <p:nvSpPr>
          <p:cNvPr id="58" name="Text Placeholder 3"/>
          <p:cNvSpPr>
            <a:spLocks noGrp="1"/>
          </p:cNvSpPr>
          <p:nvPr>
            <p:ph type="body" sz="quarter" idx="31" hasCustomPrompt="1"/>
          </p:nvPr>
        </p:nvSpPr>
        <p:spPr bwMode="gray">
          <a:xfrm>
            <a:off x="1003564" y="2972703"/>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Design Consultant (click to add desired text)</a:t>
            </a:r>
          </a:p>
        </p:txBody>
      </p:sp>
      <p:sp>
        <p:nvSpPr>
          <p:cNvPr id="59" name="Text Placeholder 3"/>
          <p:cNvSpPr>
            <a:spLocks noGrp="1"/>
          </p:cNvSpPr>
          <p:nvPr>
            <p:ph type="body" sz="quarter" idx="32" hasCustomPrompt="1"/>
          </p:nvPr>
        </p:nvSpPr>
        <p:spPr bwMode="gray">
          <a:xfrm>
            <a:off x="1003564" y="3657134"/>
            <a:ext cx="3819721" cy="239121"/>
          </a:xfrm>
          <a:prstGeom prst="rect">
            <a:avLst/>
          </a:prstGeom>
        </p:spPr>
        <p:txBody>
          <a:bodyPr lIns="0" tIns="0" rIns="0" bIns="0" anchor="ctr" anchorCtr="0"/>
          <a:lstStyle>
            <a:lvl1pPr marL="0" indent="0" algn="l">
              <a:buNone/>
              <a:defRPr sz="1200" b="0" baseline="0">
                <a:solidFill>
                  <a:schemeClr val="tx1"/>
                </a:solidFill>
              </a:defRPr>
            </a:lvl1pPr>
            <a:lvl2pPr>
              <a:buNone/>
              <a:defRPr sz="1200"/>
            </a:lvl2pPr>
            <a:lvl3pPr>
              <a:buNone/>
              <a:defRPr sz="1200"/>
            </a:lvl3pPr>
            <a:lvl4pPr>
              <a:buNone/>
              <a:defRPr sz="1200"/>
            </a:lvl4pPr>
            <a:lvl5pPr>
              <a:buNone/>
              <a:defRPr sz="1200"/>
            </a:lvl5pPr>
          </a:lstStyle>
          <a:p>
            <a:pPr lvl="0"/>
            <a:r>
              <a:rPr lang="en-US" dirty="0"/>
              <a:t>Executive Director (click to add desired text)</a:t>
            </a:r>
          </a:p>
        </p:txBody>
      </p:sp>
      <p:sp>
        <p:nvSpPr>
          <p:cNvPr id="60" name="Text Placeholder 3"/>
          <p:cNvSpPr>
            <a:spLocks noGrp="1"/>
          </p:cNvSpPr>
          <p:nvPr>
            <p:ph type="body" sz="quarter" idx="33" hasCustomPrompt="1"/>
          </p:nvPr>
        </p:nvSpPr>
        <p:spPr bwMode="gray">
          <a:xfrm>
            <a:off x="1003564" y="1863253"/>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1" name="Text Placeholder 3"/>
          <p:cNvSpPr>
            <a:spLocks noGrp="1"/>
          </p:cNvSpPr>
          <p:nvPr>
            <p:ph type="body" sz="quarter" idx="34" hasCustomPrompt="1"/>
          </p:nvPr>
        </p:nvSpPr>
        <p:spPr bwMode="gray">
          <a:xfrm>
            <a:off x="1003564" y="2547685"/>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2" name="Text Placeholder 3"/>
          <p:cNvSpPr>
            <a:spLocks noGrp="1"/>
          </p:cNvSpPr>
          <p:nvPr>
            <p:ph type="body" sz="quarter" idx="35" hasCustomPrompt="1"/>
          </p:nvPr>
        </p:nvSpPr>
        <p:spPr bwMode="gray">
          <a:xfrm>
            <a:off x="1003564" y="3232117"/>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
        <p:nvSpPr>
          <p:cNvPr id="63" name="Text Placeholder 3"/>
          <p:cNvSpPr>
            <a:spLocks noGrp="1"/>
          </p:cNvSpPr>
          <p:nvPr>
            <p:ph type="body" sz="quarter" idx="36" hasCustomPrompt="1"/>
          </p:nvPr>
        </p:nvSpPr>
        <p:spPr bwMode="gray">
          <a:xfrm>
            <a:off x="1003564" y="3916548"/>
            <a:ext cx="3819721" cy="138499"/>
          </a:xfrm>
          <a:prstGeom prst="rect">
            <a:avLst/>
          </a:prstGeom>
        </p:spPr>
        <p:txBody>
          <a:bodyPr wrap="square" lIns="0" tIns="0" rIns="0" bIns="0" anchor="t" anchorCtr="0">
            <a:spAutoFit/>
          </a:bodyPr>
          <a:lstStyle>
            <a:lvl1pPr marL="0" indent="0" algn="l">
              <a:buNone/>
              <a:defRPr sz="900" b="0" baseline="0">
                <a:solidFill>
                  <a:schemeClr val="accent3"/>
                </a:solidFill>
              </a:defRPr>
            </a:lvl1pPr>
            <a:lvl2pPr>
              <a:buNone/>
              <a:defRPr sz="1200"/>
            </a:lvl2pPr>
            <a:lvl3pPr>
              <a:buNone/>
              <a:defRPr sz="1200"/>
            </a:lvl3pPr>
            <a:lvl4pPr>
              <a:buNone/>
              <a:defRPr sz="1200"/>
            </a:lvl4pPr>
            <a:lvl5pPr>
              <a:buNone/>
              <a:defRPr sz="1200"/>
            </a:lvl5pPr>
          </a:lstStyle>
          <a:p>
            <a:pPr lvl="0"/>
            <a:r>
              <a:rPr lang="en-US" dirty="0"/>
              <a:t>Add Name(s) Here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7" name="Text Placeholder 31"/>
          <p:cNvSpPr>
            <a:spLocks noGrp="1"/>
          </p:cNvSpPr>
          <p:nvPr>
            <p:ph type="body" sz="quarter" idx="43" hasCustomPrompt="1"/>
          </p:nvPr>
        </p:nvSpPr>
        <p:spPr bwMode="gray">
          <a:xfrm>
            <a:off x="2716154" y="5398104"/>
            <a:ext cx="2812511" cy="1333698"/>
          </a:xfrm>
          <a:prstGeom prst="rect">
            <a:avLst/>
          </a:prstGeom>
        </p:spPr>
        <p:txBody>
          <a:bodyPr lIns="0" tIns="0" rIns="0" bIns="0">
            <a:spAutoFit/>
          </a:bodyPr>
          <a:lstStyle>
            <a:lvl1pPr>
              <a:lnSpc>
                <a:spcPct val="100000"/>
              </a:lnSpc>
              <a:spcBef>
                <a:spcPts val="500"/>
              </a:spcBef>
              <a:defRPr baseline="0">
                <a:solidFill>
                  <a:schemeClr val="accent4"/>
                </a:solidFill>
              </a:defRPr>
            </a:lvl1pPr>
            <a:lvl2pPr>
              <a:lnSpc>
                <a:spcPct val="100000"/>
              </a:lnSpc>
              <a:spcBef>
                <a:spcPts val="500"/>
              </a:spcBef>
              <a:defRPr>
                <a:solidFill>
                  <a:schemeClr val="accent4"/>
                </a:solidFill>
              </a:defRPr>
            </a:lvl2pPr>
            <a:lvl3pPr>
              <a:lnSpc>
                <a:spcPct val="100000"/>
              </a:lnSpc>
              <a:spcBef>
                <a:spcPts val="500"/>
              </a:spcBef>
              <a:defRPr>
                <a:solidFill>
                  <a:schemeClr val="accent4"/>
                </a:solidFill>
              </a:defRPr>
            </a:lvl3pPr>
            <a:lvl4pPr>
              <a:lnSpc>
                <a:spcPct val="100000"/>
              </a:lnSpc>
              <a:spcBef>
                <a:spcPts val="500"/>
              </a:spcBef>
              <a:defRPr>
                <a:solidFill>
                  <a:schemeClr val="accent4"/>
                </a:solidFill>
              </a:defRPr>
            </a:lvl4pPr>
            <a:lvl5pPr>
              <a:lnSpc>
                <a:spcPct val="100000"/>
              </a:lnSpc>
              <a:spcBef>
                <a:spcPts val="500"/>
              </a:spcBef>
              <a:defRPr>
                <a:solidFill>
                  <a:schemeClr val="accent4"/>
                </a:solidFill>
              </a:defRPr>
            </a:lvl5pPr>
          </a:lstStyle>
          <a:p>
            <a:pPr lvl="0"/>
            <a:r>
              <a:rPr lang="en-US" dirty="0"/>
              <a:t>Bulleted text, if needed – Arial 10pt Regular Five bullet levels are built in (hit Enter then Tab to get to the next bullet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17"/>
          <p:cNvSpPr>
            <a:spLocks noGrp="1"/>
          </p:cNvSpPr>
          <p:nvPr>
            <p:ph type="body" sz="quarter" idx="44" hasCustomPrompt="1"/>
          </p:nvPr>
        </p:nvSpPr>
        <p:spPr bwMode="gray">
          <a:xfrm>
            <a:off x="2507981" y="4144797"/>
            <a:ext cx="3821986" cy="652129"/>
          </a:xfrm>
          <a:prstGeom prst="rect">
            <a:avLst/>
          </a:prstGeom>
        </p:spPr>
        <p:txBody>
          <a:bodyPr lIns="0" tIns="0" rIns="0" bIns="0" anchor="b" anchorCtr="0"/>
          <a:lstStyle>
            <a:lvl1pPr marL="0" indent="0">
              <a:spcBef>
                <a:spcPts val="0"/>
              </a:spcBef>
              <a:buNone/>
              <a:defRPr sz="2000" b="0" baseline="0">
                <a:solidFill>
                  <a:schemeClr val="tx1"/>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Title – Arial 20pt Regular</a:t>
            </a:r>
          </a:p>
        </p:txBody>
      </p:sp>
      <p:sp>
        <p:nvSpPr>
          <p:cNvPr id="29" name="Text Placeholder 17"/>
          <p:cNvSpPr>
            <a:spLocks noGrp="1"/>
          </p:cNvSpPr>
          <p:nvPr>
            <p:ph type="body" sz="quarter" idx="45" hasCustomPrompt="1"/>
          </p:nvPr>
        </p:nvSpPr>
        <p:spPr bwMode="gray">
          <a:xfrm>
            <a:off x="2507981" y="4830491"/>
            <a:ext cx="3821986" cy="230832"/>
          </a:xfrm>
          <a:prstGeom prst="rect">
            <a:avLst/>
          </a:prstGeom>
        </p:spPr>
        <p:txBody>
          <a:bodyPr wrap="square" lIns="0" tIns="0" rIns="0" bIns="0" anchor="t" anchorCtr="0">
            <a:spAutoFit/>
          </a:bodyPr>
          <a:lstStyle>
            <a:lvl1pPr marL="0" indent="0">
              <a:spcBef>
                <a:spcPts val="0"/>
              </a:spcBef>
              <a:buNone/>
              <a:defRPr sz="1500" b="0"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Divider Subtitle – Arial 15pt Regular</a:t>
            </a:r>
          </a:p>
        </p:txBody>
      </p:sp>
      <p:cxnSp>
        <p:nvCxnSpPr>
          <p:cNvPr id="30" name="Straight Connector 29"/>
          <p:cNvCxnSpPr/>
          <p:nvPr userDrawn="1"/>
        </p:nvCxnSpPr>
        <p:spPr bwMode="gray">
          <a:xfrm>
            <a:off x="2504464" y="3781245"/>
            <a:ext cx="4637000" cy="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17"/>
          <p:cNvSpPr>
            <a:spLocks noGrp="1"/>
          </p:cNvSpPr>
          <p:nvPr>
            <p:ph type="body" sz="quarter" idx="46" hasCustomPrompt="1"/>
          </p:nvPr>
        </p:nvSpPr>
        <p:spPr bwMode="gray">
          <a:xfrm>
            <a:off x="6085268" y="3863540"/>
            <a:ext cx="1056196" cy="200055"/>
          </a:xfrm>
          <a:prstGeom prst="rect">
            <a:avLst/>
          </a:prstGeom>
        </p:spPr>
        <p:txBody>
          <a:bodyPr wrap="square" lIns="0" tIns="0" rIns="0" bIns="0" anchor="t" anchorCtr="0">
            <a:spAutoFit/>
          </a:bodyPr>
          <a:lstStyle>
            <a:lvl1pPr marL="0" indent="0" algn="r">
              <a:spcBef>
                <a:spcPts val="0"/>
              </a:spcBef>
              <a:buNone/>
              <a:defRPr sz="1300" b="0" i="1" baseline="0">
                <a:solidFill>
                  <a:schemeClr val="accent3"/>
                </a:solidFill>
              </a:defRPr>
            </a:lvl1pPr>
            <a:lvl2pPr>
              <a:buNone/>
              <a:defRPr sz="1800" b="1">
                <a:solidFill>
                  <a:schemeClr val="accent4"/>
                </a:solidFill>
              </a:defRPr>
            </a:lvl2pPr>
            <a:lvl3pPr>
              <a:buNone/>
              <a:defRPr sz="1800" b="1">
                <a:solidFill>
                  <a:schemeClr val="accent4"/>
                </a:solidFill>
              </a:defRPr>
            </a:lvl3pPr>
            <a:lvl4pPr>
              <a:buNone/>
              <a:defRPr sz="1800" b="1">
                <a:solidFill>
                  <a:schemeClr val="accent4"/>
                </a:solidFill>
              </a:defRPr>
            </a:lvl4pPr>
            <a:lvl5pPr>
              <a:buNone/>
              <a:defRPr sz="1800" b="1">
                <a:solidFill>
                  <a:schemeClr val="accent4"/>
                </a:solidFill>
              </a:defRPr>
            </a:lvl5pPr>
          </a:lstStyle>
          <a:p>
            <a:pPr lvl="0"/>
            <a:r>
              <a:rPr lang="en-US" dirty="0"/>
              <a:t>Chapter #</a:t>
            </a:r>
          </a:p>
        </p:txBody>
      </p:sp>
      <p:grpSp>
        <p:nvGrpSpPr>
          <p:cNvPr id="16" name="Group 4"/>
          <p:cNvGrpSpPr>
            <a:grpSpLocks noChangeAspect="1"/>
          </p:cNvGrpSpPr>
          <p:nvPr userDrawn="1"/>
        </p:nvGrpSpPr>
        <p:grpSpPr bwMode="gray">
          <a:xfrm>
            <a:off x="2504464" y="3147199"/>
            <a:ext cx="720279" cy="558772"/>
            <a:chOff x="1155" y="849"/>
            <a:chExt cx="1717" cy="1332"/>
          </a:xfrm>
        </p:grpSpPr>
        <p:sp>
          <p:nvSpPr>
            <p:cNvPr id="17" name="Freeform 6"/>
            <p:cNvSpPr>
              <a:spLocks/>
            </p:cNvSpPr>
            <p:nvPr userDrawn="1"/>
          </p:nvSpPr>
          <p:spPr bwMode="gray">
            <a:xfrm>
              <a:off x="2045" y="1541"/>
              <a:ext cx="827" cy="640"/>
            </a:xfrm>
            <a:custGeom>
              <a:avLst/>
              <a:gdLst>
                <a:gd name="T0" fmla="*/ 0 w 1653"/>
                <a:gd name="T1" fmla="*/ 0 h 1280"/>
                <a:gd name="T2" fmla="*/ 828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8" y="0"/>
                  </a:lnTo>
                  <a:lnTo>
                    <a:pt x="1653" y="1280"/>
                  </a:lnTo>
                  <a:lnTo>
                    <a:pt x="824" y="1280"/>
                  </a:lnTo>
                  <a:lnTo>
                    <a:pt x="0"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7"/>
            <p:cNvSpPr>
              <a:spLocks/>
            </p:cNvSpPr>
            <p:nvPr userDrawn="1"/>
          </p:nvSpPr>
          <p:spPr bwMode="gray">
            <a:xfrm>
              <a:off x="1155" y="1541"/>
              <a:ext cx="826" cy="640"/>
            </a:xfrm>
            <a:custGeom>
              <a:avLst/>
              <a:gdLst>
                <a:gd name="T0" fmla="*/ 824 w 1653"/>
                <a:gd name="T1" fmla="*/ 0 h 1280"/>
                <a:gd name="T2" fmla="*/ 1653 w 1653"/>
                <a:gd name="T3" fmla="*/ 0 h 1280"/>
                <a:gd name="T4" fmla="*/ 829 w 1653"/>
                <a:gd name="T5" fmla="*/ 1280 h 1280"/>
                <a:gd name="T6" fmla="*/ 0 w 1653"/>
                <a:gd name="T7" fmla="*/ 1280 h 1280"/>
                <a:gd name="T8" fmla="*/ 824 w 1653"/>
                <a:gd name="T9" fmla="*/ 0 h 1280"/>
              </a:gdLst>
              <a:ahLst/>
              <a:cxnLst>
                <a:cxn ang="0">
                  <a:pos x="T0" y="T1"/>
                </a:cxn>
                <a:cxn ang="0">
                  <a:pos x="T2" y="T3"/>
                </a:cxn>
                <a:cxn ang="0">
                  <a:pos x="T4" y="T5"/>
                </a:cxn>
                <a:cxn ang="0">
                  <a:pos x="T6" y="T7"/>
                </a:cxn>
                <a:cxn ang="0">
                  <a:pos x="T8" y="T9"/>
                </a:cxn>
              </a:cxnLst>
              <a:rect l="0" t="0" r="r" b="b"/>
              <a:pathLst>
                <a:path w="1653" h="1280">
                  <a:moveTo>
                    <a:pt x="824" y="0"/>
                  </a:moveTo>
                  <a:lnTo>
                    <a:pt x="1653" y="0"/>
                  </a:lnTo>
                  <a:lnTo>
                    <a:pt x="829" y="1280"/>
                  </a:lnTo>
                  <a:lnTo>
                    <a:pt x="0" y="1280"/>
                  </a:lnTo>
                  <a:lnTo>
                    <a:pt x="824" y="0"/>
                  </a:lnTo>
                  <a:close/>
                </a:path>
              </a:pathLst>
            </a:custGeom>
            <a:solidFill>
              <a:srgbClr val="B2B3B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8"/>
            <p:cNvSpPr>
              <a:spLocks/>
            </p:cNvSpPr>
            <p:nvPr userDrawn="1"/>
          </p:nvSpPr>
          <p:spPr bwMode="gray">
            <a:xfrm>
              <a:off x="1609" y="849"/>
              <a:ext cx="826" cy="640"/>
            </a:xfrm>
            <a:custGeom>
              <a:avLst/>
              <a:gdLst>
                <a:gd name="T0" fmla="*/ 0 w 1653"/>
                <a:gd name="T1" fmla="*/ 0 h 1280"/>
                <a:gd name="T2" fmla="*/ 829 w 1653"/>
                <a:gd name="T3" fmla="*/ 0 h 1280"/>
                <a:gd name="T4" fmla="*/ 1653 w 1653"/>
                <a:gd name="T5" fmla="*/ 1280 h 1280"/>
                <a:gd name="T6" fmla="*/ 824 w 1653"/>
                <a:gd name="T7" fmla="*/ 1280 h 1280"/>
                <a:gd name="T8" fmla="*/ 0 w 1653"/>
                <a:gd name="T9" fmla="*/ 0 h 1280"/>
              </a:gdLst>
              <a:ahLst/>
              <a:cxnLst>
                <a:cxn ang="0">
                  <a:pos x="T0" y="T1"/>
                </a:cxn>
                <a:cxn ang="0">
                  <a:pos x="T2" y="T3"/>
                </a:cxn>
                <a:cxn ang="0">
                  <a:pos x="T4" y="T5"/>
                </a:cxn>
                <a:cxn ang="0">
                  <a:pos x="T6" y="T7"/>
                </a:cxn>
                <a:cxn ang="0">
                  <a:pos x="T8" y="T9"/>
                </a:cxn>
              </a:cxnLst>
              <a:rect l="0" t="0" r="r" b="b"/>
              <a:pathLst>
                <a:path w="1653" h="1280">
                  <a:moveTo>
                    <a:pt x="0" y="0"/>
                  </a:moveTo>
                  <a:lnTo>
                    <a:pt x="829" y="0"/>
                  </a:lnTo>
                  <a:lnTo>
                    <a:pt x="1653" y="1280"/>
                  </a:lnTo>
                  <a:lnTo>
                    <a:pt x="824" y="1280"/>
                  </a:lnTo>
                  <a:lnTo>
                    <a:pt x="0" y="0"/>
                  </a:lnTo>
                  <a:close/>
                </a:path>
              </a:pathLst>
            </a:custGeom>
            <a:solidFill>
              <a:srgbClr val="CF0A2C"/>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oad Map 3">
    <p:spTree>
      <p:nvGrpSpPr>
        <p:cNvPr id="1" name=""/>
        <p:cNvGrpSpPr/>
        <p:nvPr/>
      </p:nvGrpSpPr>
      <p:grpSpPr>
        <a:xfrm>
          <a:off x="0" y="0"/>
          <a:ext cx="0" cy="0"/>
          <a:chOff x="0" y="0"/>
          <a:chExt cx="0" cy="0"/>
        </a:xfrm>
      </p:grpSpPr>
      <p:cxnSp>
        <p:nvCxnSpPr>
          <p:cNvPr id="10" name="Straight Connector 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3"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26" name="Freeform 25"/>
          <p:cNvSpPr/>
          <p:nvPr userDrawn="1"/>
        </p:nvSpPr>
        <p:spPr bwMode="gray">
          <a:xfrm>
            <a:off x="1415231" y="3061423"/>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27" name="Freeform 26"/>
          <p:cNvSpPr/>
          <p:nvPr userDrawn="1"/>
        </p:nvSpPr>
        <p:spPr bwMode="gray">
          <a:xfrm>
            <a:off x="1415231" y="3890212"/>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28" name="Freeform 2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29" name="Text Placeholder 4"/>
          <p:cNvSpPr>
            <a:spLocks noGrp="1"/>
          </p:cNvSpPr>
          <p:nvPr>
            <p:ph type="body" sz="quarter" idx="16" hasCustomPrompt="1"/>
          </p:nvPr>
        </p:nvSpPr>
        <p:spPr bwMode="gray">
          <a:xfrm>
            <a:off x="2082060" y="3167359"/>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0" name="Text Placeholder 4"/>
          <p:cNvSpPr>
            <a:spLocks noGrp="1"/>
          </p:cNvSpPr>
          <p:nvPr>
            <p:ph type="body" sz="quarter" idx="17" hasCustomPrompt="1"/>
          </p:nvPr>
        </p:nvSpPr>
        <p:spPr bwMode="gray">
          <a:xfrm>
            <a:off x="2082060" y="3996148"/>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1" name="Text Placeholder 4"/>
          <p:cNvSpPr>
            <a:spLocks noGrp="1"/>
          </p:cNvSpPr>
          <p:nvPr>
            <p:ph type="body" sz="quarter" idx="18"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oad Map 4">
    <p:spTree>
      <p:nvGrpSpPr>
        <p:cNvPr id="1" name=""/>
        <p:cNvGrpSpPr/>
        <p:nvPr/>
      </p:nvGrpSpPr>
      <p:grpSpPr>
        <a:xfrm>
          <a:off x="0" y="0"/>
          <a:ext cx="0" cy="0"/>
          <a:chOff x="0" y="0"/>
          <a:chExt cx="0" cy="0"/>
        </a:xfrm>
      </p:grpSpPr>
      <p:cxnSp>
        <p:nvCxnSpPr>
          <p:cNvPr id="20" name="Straight Connector 19"/>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1"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36" name="Freeform 35"/>
          <p:cNvSpPr/>
          <p:nvPr userDrawn="1"/>
        </p:nvSpPr>
        <p:spPr bwMode="gray">
          <a:xfrm>
            <a:off x="1415231" y="44809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37" name="Text Placeholder 4"/>
          <p:cNvSpPr>
            <a:spLocks noGrp="1"/>
          </p:cNvSpPr>
          <p:nvPr>
            <p:ph type="body" sz="quarter" idx="13" hasCustomPrompt="1"/>
          </p:nvPr>
        </p:nvSpPr>
        <p:spPr bwMode="gray">
          <a:xfrm>
            <a:off x="2082060" y="45868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38" name="Freeform 37"/>
          <p:cNvSpPr/>
          <p:nvPr userDrawn="1"/>
        </p:nvSpPr>
        <p:spPr bwMode="gray">
          <a:xfrm>
            <a:off x="1415231" y="29860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39" name="Freeform 38"/>
          <p:cNvSpPr/>
          <p:nvPr userDrawn="1"/>
        </p:nvSpPr>
        <p:spPr bwMode="gray">
          <a:xfrm>
            <a:off x="1415231" y="37328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0" name="Freeform 39"/>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1" name="Text Placeholder 4"/>
          <p:cNvSpPr>
            <a:spLocks noGrp="1"/>
          </p:cNvSpPr>
          <p:nvPr>
            <p:ph type="body" sz="quarter" idx="11" hasCustomPrompt="1"/>
          </p:nvPr>
        </p:nvSpPr>
        <p:spPr bwMode="gray">
          <a:xfrm>
            <a:off x="2082060" y="30920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2" name="Text Placeholder 4"/>
          <p:cNvSpPr>
            <a:spLocks noGrp="1"/>
          </p:cNvSpPr>
          <p:nvPr>
            <p:ph type="body" sz="quarter" idx="12" hasCustomPrompt="1"/>
          </p:nvPr>
        </p:nvSpPr>
        <p:spPr bwMode="gray">
          <a:xfrm>
            <a:off x="2082060" y="38387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3" name="Text Placeholder 4"/>
          <p:cNvSpPr>
            <a:spLocks noGrp="1"/>
          </p:cNvSpPr>
          <p:nvPr>
            <p:ph type="body" sz="quarter" idx="15"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oad Map 5">
    <p:spTree>
      <p:nvGrpSpPr>
        <p:cNvPr id="1" name=""/>
        <p:cNvGrpSpPr/>
        <p:nvPr/>
      </p:nvGrpSpPr>
      <p:grpSpPr>
        <a:xfrm>
          <a:off x="0" y="0"/>
          <a:ext cx="0" cy="0"/>
          <a:chOff x="0" y="0"/>
          <a:chExt cx="0" cy="0"/>
        </a:xfrm>
      </p:grpSpPr>
      <p:cxnSp>
        <p:nvCxnSpPr>
          <p:cNvPr id="13" name="Straight Connector 1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5" name="Text Placeholder 4"/>
          <p:cNvSpPr txBox="1">
            <a:spLocks/>
          </p:cNvSpPr>
          <p:nvPr userDrawn="1"/>
        </p:nvSpPr>
        <p:spPr bwMode="gray">
          <a:xfrm>
            <a:off x="458899" y="729525"/>
            <a:ext cx="6857889" cy="307777"/>
          </a:xfrm>
          <a:prstGeom prst="rect">
            <a:avLst/>
          </a:prstGeom>
        </p:spPr>
        <p:txBody>
          <a:bodyPr wrap="square" lIns="0" tIns="0" rIns="0" bIns="0" anchor="b" anchorCtr="0">
            <a:spAutoFit/>
          </a:bodyPr>
          <a:lstStyle>
            <a:lvl1pPr marL="0" indent="0" algn="l" defTabSz="1018879" rtl="0" eaLnBrk="1" latinLnBrk="0" hangingPunct="1">
              <a:spcBef>
                <a:spcPts val="0"/>
              </a:spcBef>
              <a:buFont typeface="Arial" pitchFamily="34" charset="0"/>
              <a:buNone/>
              <a:defRPr sz="2000" kern="1200" baseline="0">
                <a:solidFill>
                  <a:schemeClr val="tx1"/>
                </a:solidFill>
                <a:latin typeface="+mn-lt"/>
                <a:ea typeface="+mn-ea"/>
                <a:cs typeface="+mn-cs"/>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mn-lt"/>
                <a:ea typeface="+mn-ea"/>
                <a:cs typeface="+mn-cs"/>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mn-lt"/>
                <a:ea typeface="+mn-ea"/>
                <a:cs typeface="+mn-cs"/>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r>
              <a:rPr lang="en-US" dirty="0"/>
              <a:t>Road Map for Discussion</a:t>
            </a:r>
          </a:p>
        </p:txBody>
      </p:sp>
      <p:sp>
        <p:nvSpPr>
          <p:cNvPr id="42" name="Freeform 41"/>
          <p:cNvSpPr/>
          <p:nvPr userDrawn="1"/>
        </p:nvSpPr>
        <p:spPr bwMode="gray">
          <a:xfrm>
            <a:off x="1415231" y="4806530"/>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5</a:t>
            </a:r>
          </a:p>
        </p:txBody>
      </p:sp>
      <p:sp>
        <p:nvSpPr>
          <p:cNvPr id="43" name="Text Placeholder 4"/>
          <p:cNvSpPr>
            <a:spLocks noGrp="1"/>
          </p:cNvSpPr>
          <p:nvPr>
            <p:ph type="body" sz="quarter" idx="14" hasCustomPrompt="1"/>
          </p:nvPr>
        </p:nvSpPr>
        <p:spPr bwMode="gray">
          <a:xfrm>
            <a:off x="2082060" y="4912466"/>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4" name="Freeform 43"/>
          <p:cNvSpPr/>
          <p:nvPr userDrawn="1"/>
        </p:nvSpPr>
        <p:spPr bwMode="gray">
          <a:xfrm>
            <a:off x="1415231" y="4165209"/>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4</a:t>
            </a:r>
          </a:p>
        </p:txBody>
      </p:sp>
      <p:sp>
        <p:nvSpPr>
          <p:cNvPr id="45" name="Text Placeholder 4"/>
          <p:cNvSpPr>
            <a:spLocks noGrp="1"/>
          </p:cNvSpPr>
          <p:nvPr>
            <p:ph type="body" sz="quarter" idx="13" hasCustomPrompt="1"/>
          </p:nvPr>
        </p:nvSpPr>
        <p:spPr bwMode="gray">
          <a:xfrm>
            <a:off x="2082060" y="4271145"/>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46" name="Freeform 45"/>
          <p:cNvSpPr/>
          <p:nvPr userDrawn="1"/>
        </p:nvSpPr>
        <p:spPr bwMode="gray">
          <a:xfrm>
            <a:off x="1415231" y="2875367"/>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2</a:t>
            </a:r>
          </a:p>
        </p:txBody>
      </p:sp>
      <p:sp>
        <p:nvSpPr>
          <p:cNvPr id="47" name="Freeform 46"/>
          <p:cNvSpPr/>
          <p:nvPr userDrawn="1"/>
        </p:nvSpPr>
        <p:spPr bwMode="gray">
          <a:xfrm>
            <a:off x="1415231" y="3519648"/>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3</a:t>
            </a:r>
          </a:p>
        </p:txBody>
      </p:sp>
      <p:sp>
        <p:nvSpPr>
          <p:cNvPr id="48" name="Freeform 47"/>
          <p:cNvSpPr/>
          <p:nvPr userDrawn="1"/>
        </p:nvSpPr>
        <p:spPr bwMode="gray">
          <a:xfrm>
            <a:off x="1415231" y="2232635"/>
            <a:ext cx="493776" cy="365760"/>
          </a:xfrm>
          <a:custGeom>
            <a:avLst/>
            <a:gdLst>
              <a:gd name="connsiteX0" fmla="*/ 0 w 653858"/>
              <a:gd name="connsiteY0" fmla="*/ 0 h 455948"/>
              <a:gd name="connsiteX1" fmla="*/ 283088 w 653858"/>
              <a:gd name="connsiteY1" fmla="*/ 455948 h 455948"/>
              <a:gd name="connsiteX2" fmla="*/ 653858 w 653858"/>
              <a:gd name="connsiteY2" fmla="*/ 455948 h 455948"/>
              <a:gd name="connsiteX3" fmla="*/ 380791 w 653858"/>
              <a:gd name="connsiteY3" fmla="*/ 5011 h 455948"/>
              <a:gd name="connsiteX4" fmla="*/ 0 w 653858"/>
              <a:gd name="connsiteY4" fmla="*/ 0 h 455948"/>
              <a:gd name="connsiteX0" fmla="*/ 0 w 653858"/>
              <a:gd name="connsiteY0" fmla="*/ 0 h 455948"/>
              <a:gd name="connsiteX1" fmla="*/ 283088 w 653858"/>
              <a:gd name="connsiteY1" fmla="*/ 455948 h 455948"/>
              <a:gd name="connsiteX2" fmla="*/ 653858 w 653858"/>
              <a:gd name="connsiteY2" fmla="*/ 455948 h 455948"/>
              <a:gd name="connsiteX3" fmla="*/ 373648 w 653858"/>
              <a:gd name="connsiteY3" fmla="*/ 249 h 455948"/>
              <a:gd name="connsiteX4" fmla="*/ 0 w 653858"/>
              <a:gd name="connsiteY4" fmla="*/ 0 h 455948"/>
              <a:gd name="connsiteX0" fmla="*/ 0 w 682433"/>
              <a:gd name="connsiteY0" fmla="*/ 0 h 503573"/>
              <a:gd name="connsiteX1" fmla="*/ 311663 w 682433"/>
              <a:gd name="connsiteY1" fmla="*/ 503573 h 503573"/>
              <a:gd name="connsiteX2" fmla="*/ 682433 w 682433"/>
              <a:gd name="connsiteY2" fmla="*/ 503573 h 503573"/>
              <a:gd name="connsiteX3" fmla="*/ 402223 w 682433"/>
              <a:gd name="connsiteY3" fmla="*/ 47874 h 503573"/>
              <a:gd name="connsiteX4" fmla="*/ 0 w 682433"/>
              <a:gd name="connsiteY4" fmla="*/ 0 h 503573"/>
              <a:gd name="connsiteX0" fmla="*/ 0 w 682433"/>
              <a:gd name="connsiteY0" fmla="*/ 0 h 503573"/>
              <a:gd name="connsiteX1" fmla="*/ 311663 w 682433"/>
              <a:gd name="connsiteY1" fmla="*/ 503573 h 503573"/>
              <a:gd name="connsiteX2" fmla="*/ 682433 w 682433"/>
              <a:gd name="connsiteY2" fmla="*/ 503573 h 503573"/>
              <a:gd name="connsiteX3" fmla="*/ 371267 w 682433"/>
              <a:gd name="connsiteY3" fmla="*/ 249 h 503573"/>
              <a:gd name="connsiteX4" fmla="*/ 0 w 682433"/>
              <a:gd name="connsiteY4" fmla="*/ 0 h 503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433" h="503573">
                <a:moveTo>
                  <a:pt x="0" y="0"/>
                </a:moveTo>
                <a:lnTo>
                  <a:pt x="311663" y="503573"/>
                </a:lnTo>
                <a:lnTo>
                  <a:pt x="682433" y="503573"/>
                </a:lnTo>
                <a:lnTo>
                  <a:pt x="371267" y="249"/>
                </a:lnTo>
                <a:lnTo>
                  <a:pt x="0" y="0"/>
                </a:lnTo>
                <a:close/>
              </a:path>
            </a:pathLst>
          </a:custGeom>
          <a:solidFill>
            <a:schemeClr val="accent3"/>
          </a:solid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50" b="1" dirty="0">
                <a:solidFill>
                  <a:schemeClr val="bg1"/>
                </a:solidFill>
                <a:latin typeface="Arial" pitchFamily="34" charset="0"/>
                <a:cs typeface="Arial" pitchFamily="34" charset="0"/>
              </a:rPr>
              <a:t>1</a:t>
            </a:r>
          </a:p>
        </p:txBody>
      </p:sp>
      <p:sp>
        <p:nvSpPr>
          <p:cNvPr id="49" name="Text Placeholder 4"/>
          <p:cNvSpPr>
            <a:spLocks noGrp="1"/>
          </p:cNvSpPr>
          <p:nvPr>
            <p:ph type="body" sz="quarter" idx="20" hasCustomPrompt="1"/>
          </p:nvPr>
        </p:nvSpPr>
        <p:spPr bwMode="gray">
          <a:xfrm>
            <a:off x="2082060" y="2981303"/>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0" name="Text Placeholder 4"/>
          <p:cNvSpPr>
            <a:spLocks noGrp="1"/>
          </p:cNvSpPr>
          <p:nvPr>
            <p:ph type="body" sz="quarter" idx="21" hasCustomPrompt="1"/>
          </p:nvPr>
        </p:nvSpPr>
        <p:spPr bwMode="gray">
          <a:xfrm>
            <a:off x="2082060" y="3625584"/>
            <a:ext cx="4343400" cy="153888"/>
          </a:xfrm>
          <a:prstGeom prst="rect">
            <a:avLst/>
          </a:prstGeom>
        </p:spPr>
        <p:txBody>
          <a:bodyPr lIns="0" tIns="0" rIns="0" bIns="0" anchor="ctr">
            <a:spAutoFit/>
          </a:bodyPr>
          <a:lstStyle>
            <a:lvl1pPr marL="0" indent="0">
              <a:spcBef>
                <a:spcPts val="0"/>
              </a:spcBef>
              <a:buNone/>
              <a:defRPr sz="1000" baseline="0">
                <a:solidFill>
                  <a:schemeClr val="accent3"/>
                </a:solidFill>
              </a:defRPr>
            </a:lvl1pPr>
          </a:lstStyle>
          <a:p>
            <a:pPr lvl="0"/>
            <a:r>
              <a:rPr lang="en-US" dirty="0"/>
              <a:t>Section Title – Arial 10pt Regular, Use Title Case</a:t>
            </a:r>
          </a:p>
        </p:txBody>
      </p:sp>
      <p:sp>
        <p:nvSpPr>
          <p:cNvPr id="51" name="Text Placeholder 4"/>
          <p:cNvSpPr>
            <a:spLocks noGrp="1"/>
          </p:cNvSpPr>
          <p:nvPr>
            <p:ph type="body" sz="quarter" idx="22" hasCustomPrompt="1"/>
          </p:nvPr>
        </p:nvSpPr>
        <p:spPr bwMode="gray">
          <a:xfrm>
            <a:off x="2082059" y="2300099"/>
            <a:ext cx="4343400" cy="230832"/>
          </a:xfrm>
          <a:prstGeom prst="rect">
            <a:avLst/>
          </a:prstGeom>
        </p:spPr>
        <p:txBody>
          <a:bodyPr lIns="0" tIns="0" rIns="0" bIns="0" anchor="ctr">
            <a:spAutoFit/>
          </a:bodyPr>
          <a:lstStyle>
            <a:lvl1pPr marL="0" indent="0">
              <a:spcBef>
                <a:spcPts val="0"/>
              </a:spcBef>
              <a:buNone/>
              <a:defRPr sz="1500" b="0" baseline="0">
                <a:solidFill>
                  <a:schemeClr val="tx1"/>
                </a:solidFill>
              </a:defRPr>
            </a:lvl1pPr>
          </a:lstStyle>
          <a:p>
            <a:pPr lvl="0"/>
            <a:r>
              <a:rPr lang="en-US" dirty="0"/>
              <a:t>Section Title – Arial 15pt Regular, Use Title Case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tandard">
    <p:spTree>
      <p:nvGrpSpPr>
        <p:cNvPr id="1" name=""/>
        <p:cNvGrpSpPr/>
        <p:nvPr/>
      </p:nvGrpSpPr>
      <p:grpSpPr>
        <a:xfrm>
          <a:off x="0" y="0"/>
          <a:ext cx="0" cy="0"/>
          <a:chOff x="0" y="0"/>
          <a:chExt cx="0" cy="0"/>
        </a:xfrm>
      </p:grpSpPr>
      <p:sp>
        <p:nvSpPr>
          <p:cNvPr id="2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sp>
        <p:nvSpPr>
          <p:cNvPr id="22" name="Text Placeholder 4"/>
          <p:cNvSpPr>
            <a:spLocks noGrp="1"/>
          </p:cNvSpPr>
          <p:nvPr>
            <p:ph type="body" sz="quarter" idx="22" hasCustomPrompt="1"/>
          </p:nvPr>
        </p:nvSpPr>
        <p:spPr bwMode="gray">
          <a:xfrm>
            <a:off x="458899" y="1130579"/>
            <a:ext cx="6857889"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cxnSp>
        <p:nvCxnSpPr>
          <p:cNvPr id="23" name="Straight Connector 22"/>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25" name="Text Placeholder 4"/>
          <p:cNvSpPr>
            <a:spLocks noGrp="1"/>
          </p:cNvSpPr>
          <p:nvPr>
            <p:ph type="body" sz="quarter" idx="23" hasCustomPrompt="1"/>
          </p:nvPr>
        </p:nvSpPr>
        <p:spPr bwMode="gray">
          <a:xfrm>
            <a:off x="458899" y="729525"/>
            <a:ext cx="6857889"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sp>
        <p:nvSpPr>
          <p:cNvPr id="2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2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tandard">
    <p:spTree>
      <p:nvGrpSpPr>
        <p:cNvPr id="1" name=""/>
        <p:cNvGrpSpPr/>
        <p:nvPr/>
      </p:nvGrpSpPr>
      <p:grpSpPr>
        <a:xfrm>
          <a:off x="0" y="0"/>
          <a:ext cx="0" cy="0"/>
          <a:chOff x="0" y="0"/>
          <a:chExt cx="0" cy="0"/>
        </a:xfrm>
      </p:grpSpPr>
      <p:sp>
        <p:nvSpPr>
          <p:cNvPr id="10" name="Text Placeholder 4"/>
          <p:cNvSpPr>
            <a:spLocks noGrp="1"/>
          </p:cNvSpPr>
          <p:nvPr>
            <p:ph type="body" sz="quarter" idx="21" hasCustomPrompt="1"/>
          </p:nvPr>
        </p:nvSpPr>
        <p:spPr bwMode="gray">
          <a:xfrm>
            <a:off x="458899" y="458112"/>
            <a:ext cx="2910268" cy="138499"/>
          </a:xfrm>
          <a:prstGeom prst="rect">
            <a:avLst/>
          </a:prstGeom>
        </p:spPr>
        <p:txBody>
          <a:bodyPr lIns="0" tIns="0" rIns="0" bIns="0">
            <a:spAutoFit/>
          </a:bodyPr>
          <a:lstStyle>
            <a:lvl1pPr marL="0" indent="0">
              <a:spcBef>
                <a:spcPts val="0"/>
              </a:spcBef>
              <a:buNone/>
              <a:defRPr sz="900" baseline="0">
                <a:solidFill>
                  <a:schemeClr val="tx1"/>
                </a:solidFill>
              </a:defRPr>
            </a:lvl1pPr>
          </a:lstStyle>
          <a:p>
            <a:pPr lvl="0"/>
            <a:r>
              <a:rPr lang="en-US" dirty="0"/>
              <a:t>Top Kicker – Arial 9pt Regular, Use Title Case</a:t>
            </a:r>
          </a:p>
        </p:txBody>
      </p:sp>
      <p:cxnSp>
        <p:nvCxnSpPr>
          <p:cNvPr id="11" name="Straight Connector 10"/>
          <p:cNvCxnSpPr/>
          <p:nvPr userDrawn="1"/>
        </p:nvCxnSpPr>
        <p:spPr bwMode="gray">
          <a:xfrm>
            <a:off x="457612" y="1066294"/>
            <a:ext cx="6853238" cy="0"/>
          </a:xfrm>
          <a:prstGeom prst="line">
            <a:avLst/>
          </a:prstGeom>
          <a:ln w="6350">
            <a:solidFill>
              <a:schemeClr val="accent3"/>
            </a:solidFill>
            <a:miter lim="800000"/>
          </a:ln>
        </p:spPr>
        <p:style>
          <a:lnRef idx="1">
            <a:schemeClr val="accent1"/>
          </a:lnRef>
          <a:fillRef idx="0">
            <a:schemeClr val="accent1"/>
          </a:fillRef>
          <a:effectRef idx="0">
            <a:schemeClr val="accent1"/>
          </a:effectRef>
          <a:fontRef idx="minor">
            <a:schemeClr val="tx1"/>
          </a:fontRef>
        </p:style>
      </p:cxnSp>
      <p:sp>
        <p:nvSpPr>
          <p:cNvPr id="12" name="Text Placeholder 4"/>
          <p:cNvSpPr>
            <a:spLocks noGrp="1"/>
          </p:cNvSpPr>
          <p:nvPr>
            <p:ph type="body" sz="quarter" idx="23" hasCustomPrompt="1"/>
          </p:nvPr>
        </p:nvSpPr>
        <p:spPr bwMode="gray">
          <a:xfrm>
            <a:off x="458899" y="729525"/>
            <a:ext cx="6856301" cy="307777"/>
          </a:xfrm>
          <a:prstGeom prst="rect">
            <a:avLst/>
          </a:prstGeom>
        </p:spPr>
        <p:txBody>
          <a:bodyPr wrap="square" lIns="0" tIns="0" rIns="0" bIns="0" anchor="b" anchorCtr="0">
            <a:spAutoFit/>
          </a:bodyPr>
          <a:lstStyle>
            <a:lvl1pPr marL="0" indent="0">
              <a:spcBef>
                <a:spcPts val="0"/>
              </a:spcBef>
              <a:buNone/>
              <a:defRPr sz="2000" baseline="0">
                <a:solidFill>
                  <a:schemeClr val="tx1"/>
                </a:solidFill>
              </a:defRPr>
            </a:lvl1pPr>
          </a:lstStyle>
          <a:p>
            <a:pPr lvl="0"/>
            <a:r>
              <a:rPr lang="en-US" dirty="0"/>
              <a:t>Slide Title – Arial 20pt Regular, Use Title Case</a:t>
            </a:r>
          </a:p>
        </p:txBody>
      </p:sp>
      <p:cxnSp>
        <p:nvCxnSpPr>
          <p:cNvPr id="13" name="Straight Connector 12"/>
          <p:cNvCxnSpPr/>
          <p:nvPr userDrawn="1"/>
        </p:nvCxnSpPr>
        <p:spPr bwMode="gray">
          <a:xfrm>
            <a:off x="2329643" y="1285874"/>
            <a:ext cx="0" cy="7772400"/>
          </a:xfrm>
          <a:prstGeom prst="line">
            <a:avLst/>
          </a:prstGeom>
          <a:ln w="6350">
            <a:solidFill>
              <a:schemeClr val="accent3"/>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15"/>
          <p:cNvSpPr>
            <a:spLocks noGrp="1"/>
          </p:cNvSpPr>
          <p:nvPr>
            <p:ph type="body" sz="quarter" idx="32" hasCustomPrompt="1"/>
          </p:nvPr>
        </p:nvSpPr>
        <p:spPr bwMode="gray">
          <a:xfrm>
            <a:off x="458899" y="1285874"/>
            <a:ext cx="1828800" cy="7772400"/>
          </a:xfrm>
          <a:prstGeom prst="rect">
            <a:avLst/>
          </a:prstGeom>
        </p:spPr>
        <p:txBody>
          <a:bodyPr lIns="0" tIns="0" rIns="0" bIns="0">
            <a:noAutofit/>
          </a:bodyPr>
          <a:lstStyle>
            <a:lvl1pPr marL="0" marR="0" indent="0" algn="l" defTabSz="1018879" rtl="0" eaLnBrk="1" fontAlgn="auto" latinLnBrk="0" hangingPunct="1">
              <a:lnSpc>
                <a:spcPts val="1300"/>
              </a:lnSpc>
              <a:spcBef>
                <a:spcPts val="800"/>
              </a:spcBef>
              <a:spcAft>
                <a:spcPts val="0"/>
              </a:spcAft>
              <a:buClrTx/>
              <a:buSzTx/>
              <a:buFont typeface="Arial" pitchFamily="34" charset="0"/>
              <a:buNone/>
              <a:tabLst/>
              <a:defRPr baseline="0"/>
            </a:lvl1pPr>
            <a:lvl2pPr>
              <a:buNone/>
              <a:defRPr/>
            </a:lvl2pPr>
            <a:lvl3pPr>
              <a:buNone/>
              <a:defRPr/>
            </a:lvl3pPr>
            <a:lvl4pPr>
              <a:buNone/>
              <a:defRPr/>
            </a:lvl4pPr>
            <a:lvl5pPr>
              <a:buNone/>
              <a:defRPr/>
            </a:lvl5pPr>
          </a:lstStyle>
          <a:p>
            <a:pPr lvl="0"/>
            <a:r>
              <a:rPr lang="en-US" dirty="0"/>
              <a:t>Body Text – Arial 10pt Regular.</a:t>
            </a:r>
            <a:br>
              <a:rPr lang="en-US" dirty="0"/>
            </a:br>
            <a:r>
              <a:rPr lang="en-US" dirty="0"/>
              <a:t>Click to add text. Click to add text. Click to add text. Click to add text. Click to add text. Click to add text. Click to add text. Click to add text.</a:t>
            </a:r>
            <a:br>
              <a:rPr lang="en-US" dirty="0"/>
            </a:br>
            <a:r>
              <a:rPr lang="en-US" dirty="0"/>
              <a:t>Click to add text. Click to add text. Click to add text. Click to add text. Click to add text. Click to add text. Click to add text. Click to add text. </a:t>
            </a:r>
          </a:p>
        </p:txBody>
      </p:sp>
      <p:sp>
        <p:nvSpPr>
          <p:cNvPr id="15" name="Text Placeholder 4"/>
          <p:cNvSpPr>
            <a:spLocks noGrp="1"/>
          </p:cNvSpPr>
          <p:nvPr>
            <p:ph type="body" sz="quarter" idx="11" hasCustomPrompt="1"/>
          </p:nvPr>
        </p:nvSpPr>
        <p:spPr bwMode="gray">
          <a:xfrm>
            <a:off x="2437351" y="1285874"/>
            <a:ext cx="4879437" cy="230832"/>
          </a:xfrm>
          <a:prstGeom prst="rect">
            <a:avLst/>
          </a:prstGeom>
        </p:spPr>
        <p:txBody>
          <a:bodyPr wrap="square" lIns="0" tIns="0" rIns="0" bIns="0">
            <a:spAutoFit/>
          </a:bodyPr>
          <a:lstStyle>
            <a:lvl1pPr marL="0" indent="0">
              <a:spcBef>
                <a:spcPts val="0"/>
              </a:spcBef>
              <a:buNone/>
              <a:defRPr sz="1500" baseline="0">
                <a:solidFill>
                  <a:schemeClr val="accent3"/>
                </a:solidFill>
              </a:defRPr>
            </a:lvl1pPr>
          </a:lstStyle>
          <a:p>
            <a:pPr lvl="0"/>
            <a:r>
              <a:rPr lang="en-US" dirty="0"/>
              <a:t>Slide Subtitle – Arial 15pt Regular, Use Title Case</a:t>
            </a:r>
          </a:p>
        </p:txBody>
      </p:sp>
      <p:sp>
        <p:nvSpPr>
          <p:cNvPr id="16" name="Text Placeholder 21"/>
          <p:cNvSpPr>
            <a:spLocks noGrp="1"/>
          </p:cNvSpPr>
          <p:nvPr>
            <p:ph type="body" sz="quarter" idx="17" hasCustomPrompt="1"/>
          </p:nvPr>
        </p:nvSpPr>
        <p:spPr bwMode="gray">
          <a:xfrm>
            <a:off x="5368992" y="9349681"/>
            <a:ext cx="1945415" cy="153888"/>
          </a:xfrm>
          <a:prstGeom prst="rect">
            <a:avLst/>
          </a:prstGeom>
        </p:spPr>
        <p:txBody>
          <a:bodyPr wrap="square" lIns="0" tIns="0" rIns="0" bIns="0" anchor="b">
            <a:spAutoFit/>
          </a:bodyPr>
          <a:lstStyle>
            <a:lvl1pPr marL="0" indent="0" algn="l">
              <a:spcBef>
                <a:spcPts val="0"/>
              </a:spcBef>
              <a:buNone/>
              <a:defRPr sz="500" baseline="0">
                <a:solidFill>
                  <a:schemeClr val="tx1"/>
                </a:solidFill>
                <a:latin typeface="+mn-lt"/>
              </a:defRPr>
            </a:lvl1pPr>
            <a:lvl2pPr algn="l">
              <a:buNone/>
              <a:defRPr sz="600"/>
            </a:lvl2pPr>
            <a:lvl3pPr algn="l">
              <a:buNone/>
              <a:defRPr sz="600"/>
            </a:lvl3pPr>
            <a:lvl4pPr algn="l">
              <a:buNone/>
              <a:defRPr sz="600"/>
            </a:lvl4pPr>
            <a:lvl5pPr algn="l">
              <a:buNone/>
              <a:defRPr sz="600"/>
            </a:lvl5pPr>
          </a:lstStyle>
          <a:p>
            <a:pPr lvl="0"/>
            <a:r>
              <a:rPr lang="en-US" dirty="0"/>
              <a:t>Source: Click to add source. Use a single space after “Source:” and a period at the end of the source. Stretch the box to the left as needed.</a:t>
            </a:r>
          </a:p>
        </p:txBody>
      </p:sp>
      <p:sp>
        <p:nvSpPr>
          <p:cNvPr id="17" name="Text Placeholder 23"/>
          <p:cNvSpPr>
            <a:spLocks noGrp="1"/>
          </p:cNvSpPr>
          <p:nvPr>
            <p:ph type="body" sz="quarter" idx="20" hasCustomPrompt="1"/>
          </p:nvPr>
        </p:nvSpPr>
        <p:spPr bwMode="gray">
          <a:xfrm>
            <a:off x="457612" y="9349681"/>
            <a:ext cx="2610934" cy="153888"/>
          </a:xfrm>
          <a:prstGeom prst="rect">
            <a:avLst/>
          </a:prstGeom>
        </p:spPr>
        <p:txBody>
          <a:bodyPr wrap="square" lIns="0" tIns="0" rIns="0" bIns="0" anchor="b">
            <a:spAutoFit/>
          </a:bodyPr>
          <a:lstStyle>
            <a:lvl1pPr marL="91440" indent="-91440" algn="l" defTabSz="91440">
              <a:spcBef>
                <a:spcPts val="0"/>
              </a:spcBef>
              <a:buFont typeface="+mj-lt"/>
              <a:buAutoNum type="arabicParenR"/>
              <a:defRPr sz="500" baseline="0">
                <a:solidFill>
                  <a:schemeClr val="tx1"/>
                </a:solidFill>
                <a:latin typeface="+mn-lt"/>
              </a:defRPr>
            </a:lvl1pPr>
            <a:lvl2pPr>
              <a:buNone/>
              <a:defRPr sz="600">
                <a:solidFill>
                  <a:schemeClr val="tx1"/>
                </a:solidFill>
              </a:defRPr>
            </a:lvl2pPr>
            <a:lvl3pPr>
              <a:buNone/>
              <a:defRPr sz="600">
                <a:solidFill>
                  <a:schemeClr val="tx1"/>
                </a:solidFill>
              </a:defRPr>
            </a:lvl3pPr>
            <a:lvl4pPr>
              <a:buNone/>
              <a:defRPr sz="600">
                <a:solidFill>
                  <a:schemeClr val="tx1"/>
                </a:solidFill>
              </a:defRPr>
            </a:lvl4pPr>
            <a:lvl5pPr>
              <a:buNone/>
              <a:defRPr sz="600">
                <a:solidFill>
                  <a:schemeClr val="tx1"/>
                </a:solidFill>
              </a:defRPr>
            </a:lvl5pPr>
          </a:lstStyle>
          <a:p>
            <a:pPr lvl="0"/>
            <a:r>
              <a:rPr lang="en-US" dirty="0"/>
              <a:t>Click to add footnote. Numbers appear automatically (no additional space or tab needed). Use a period at the end of each footnote. Stretch the box to the right as needed.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18" Type="http://schemas.openxmlformats.org/officeDocument/2006/relationships/image" Target="../media/image1.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oleObject" Target="../embeddings/oleObject2.bin"/><Relationship Id="rId2" Type="http://schemas.openxmlformats.org/officeDocument/2006/relationships/slideLayout" Target="../slideLayouts/slideLayout17.xml"/><Relationship Id="rId16" Type="http://schemas.openxmlformats.org/officeDocument/2006/relationships/tags" Target="../tags/tag4.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ags" Target="../tags/tag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vmlDrawing" Target="../drawings/vmlDrawing2.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C834FA02-F541-46EA-BCC1-038E19621DBF}"/>
              </a:ext>
            </a:extLst>
          </p:cNvPr>
          <p:cNvGraphicFramePr>
            <a:graphicFrameLocks noChangeAspect="1"/>
          </p:cNvGraphicFramePr>
          <p:nvPr userDrawn="1">
            <p:custDataLst>
              <p:tags r:id="rId18"/>
            </p:custDataLst>
            <p:extLst>
              <p:ext uri="{D42A27DB-BD31-4B8C-83A1-F6EECF244321}">
                <p14:modId xmlns:p14="http://schemas.microsoft.com/office/powerpoint/2010/main" val="135544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1" name="think-cell Slide" r:id="rId19" imgW="421" imgH="423" progId="TCLayout.ActiveDocument.1">
                  <p:embed/>
                </p:oleObj>
              </mc:Choice>
              <mc:Fallback>
                <p:oleObj name="think-cell Slide" r:id="rId19" imgW="421" imgH="423" progId="TCLayout.ActiveDocument.1">
                  <p:embed/>
                  <p:pic>
                    <p:nvPicPr>
                      <p:cNvPr id="0" name=""/>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13" name="Slide Number Placeholder 5"/>
          <p:cNvSpPr txBox="1">
            <a:spLocks/>
          </p:cNvSpPr>
          <p:nvPr/>
        </p:nvSpPr>
        <p:spPr bwMode="gray">
          <a:xfrm>
            <a:off x="3678414" y="9626542"/>
            <a:ext cx="415573" cy="130805"/>
          </a:xfrm>
          <a:prstGeom prst="rect">
            <a:avLst/>
          </a:prstGeom>
        </p:spPr>
        <p:txBody>
          <a:bodyPr vert="horz" wrap="square" lIns="0" tIns="0" rIns="0" bIns="0" rtlCol="0" anchor="t">
            <a:spAutoFit/>
          </a:bodyPr>
          <a:lstStyle>
            <a:defPPr>
              <a:defRPr lang="en-US"/>
            </a:defPPr>
            <a:lvl1pPr marL="0" algn="ctr" defTabSz="1018879" rtl="0" eaLnBrk="1" latinLnBrk="0" hangingPunct="1">
              <a:defRPr sz="9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a:lstStyle>
          <a:p>
            <a:fld id="{D1524D41-16DC-4D92-9EF9-071B213BE0F5}" type="slidenum">
              <a:rPr lang="en-US" sz="850" smtClean="0">
                <a:solidFill>
                  <a:schemeClr val="tx1"/>
                </a:solidFill>
              </a:rPr>
              <a:pPr/>
              <a:t>‹#›</a:t>
            </a:fld>
            <a:endParaRPr lang="en-US" sz="850" dirty="0">
              <a:solidFill>
                <a:schemeClr val="tx1"/>
              </a:solidFill>
            </a:endParaRPr>
          </a:p>
        </p:txBody>
      </p:sp>
      <p:sp>
        <p:nvSpPr>
          <p:cNvPr id="5" name="Text Placeholder 1"/>
          <p:cNvSpPr>
            <a:spLocks noGrp="1"/>
          </p:cNvSpPr>
          <p:nvPr>
            <p:ph type="body" idx="1"/>
          </p:nvPr>
        </p:nvSpPr>
        <p:spPr bwMode="gray">
          <a:xfrm>
            <a:off x="2956671" y="4516239"/>
            <a:ext cx="1859059" cy="1025922"/>
          </a:xfrm>
          <a:prstGeom prst="rect">
            <a:avLst/>
          </a:prstGeom>
        </p:spPr>
        <p:txBody>
          <a:bodyPr vert="horz"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 id="2147483720" r:id="rId2"/>
    <p:sldLayoutId id="2147483715" r:id="rId3"/>
    <p:sldLayoutId id="2147483692" r:id="rId4"/>
    <p:sldLayoutId id="2147483693" r:id="rId5"/>
    <p:sldLayoutId id="2147483695" r:id="rId6"/>
    <p:sldLayoutId id="2147483696" r:id="rId7"/>
    <p:sldLayoutId id="2147483694" r:id="rId8"/>
    <p:sldLayoutId id="2147483718" r:id="rId9"/>
    <p:sldLayoutId id="2147483704" r:id="rId10"/>
    <p:sldLayoutId id="2147483707" r:id="rId11"/>
    <p:sldLayoutId id="2147483719" r:id="rId12"/>
    <p:sldLayoutId id="2147483717" r:id="rId13"/>
    <p:sldLayoutId id="2147483678" r:id="rId14"/>
    <p:sldLayoutId id="2147483679" r:id="rId15"/>
  </p:sldLayoutIdLst>
  <p:hf hdr="0" ftr="0" dt="0"/>
  <p:txStyles>
    <p:titleStyle>
      <a:lvl1pPr algn="l" defTabSz="1018879" rtl="0" eaLnBrk="1" latinLnBrk="0" hangingPunct="1">
        <a:spcBef>
          <a:spcPct val="0"/>
        </a:spcBef>
        <a:buNone/>
        <a:defRPr sz="1800" b="1" kern="1200">
          <a:solidFill>
            <a:schemeClr val="accent5"/>
          </a:solidFill>
          <a:latin typeface="+mj-lt"/>
          <a:ea typeface="+mj-ea"/>
          <a:cs typeface="+mj-cs"/>
        </a:defRPr>
      </a:lvl1pPr>
    </p:titleStyle>
    <p:bodyStyle>
      <a:lvl1pPr marL="112713"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1pPr>
      <a:lvl2pPr marL="230188" indent="-117475"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2pPr>
      <a:lvl3pPr marL="342900" indent="-112713"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3pPr>
      <a:lvl4pPr marL="458788" indent="-115888" algn="l" defTabSz="1018879" rtl="0" eaLnBrk="1" latinLnBrk="0" hangingPunct="1">
        <a:spcBef>
          <a:spcPts val="500"/>
        </a:spcBef>
        <a:buFont typeface="Arial" pitchFamily="34" charset="0"/>
        <a:buChar char="–"/>
        <a:defRPr sz="1000" kern="1200">
          <a:solidFill>
            <a:schemeClr val="tx1"/>
          </a:solidFill>
          <a:latin typeface="Calibri" panose="020F0502020204030204" pitchFamily="34" charset="0"/>
          <a:ea typeface="+mn-ea"/>
          <a:cs typeface="Calibri" panose="020F0502020204030204" pitchFamily="34" charset="0"/>
        </a:defRPr>
      </a:lvl4pPr>
      <a:lvl5pPr marL="571500" indent="-112713" algn="l" defTabSz="1018879" rtl="0" eaLnBrk="1" latinLnBrk="0" hangingPunct="1">
        <a:spcBef>
          <a:spcPts val="500"/>
        </a:spcBef>
        <a:buFont typeface="Arial" pitchFamily="34" charset="0"/>
        <a:buChar char="•"/>
        <a:defRPr sz="1000" kern="1200" baseline="0">
          <a:solidFill>
            <a:schemeClr val="tx1"/>
          </a:solidFill>
          <a:latin typeface="Calibri" panose="020F0502020204030204" pitchFamily="34" charset="0"/>
          <a:ea typeface="+mn-ea"/>
          <a:cs typeface="Calibri" panose="020F0502020204030204" pitchFamily="34" charset="0"/>
        </a:defRPr>
      </a:lvl5pPr>
      <a:lvl6pPr marL="280191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1135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20798"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30237" indent="-254720" algn="l" defTabSz="1018879"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8879" rtl="0" eaLnBrk="1" latinLnBrk="0" hangingPunct="1">
        <a:defRPr sz="2100" kern="1200">
          <a:solidFill>
            <a:schemeClr val="tx1"/>
          </a:solidFill>
          <a:latin typeface="+mn-lt"/>
          <a:ea typeface="+mn-ea"/>
          <a:cs typeface="+mn-cs"/>
        </a:defRPr>
      </a:lvl1pPr>
      <a:lvl2pPr marL="509440" algn="l" defTabSz="1018879" rtl="0" eaLnBrk="1" latinLnBrk="0" hangingPunct="1">
        <a:defRPr sz="2100" kern="1200">
          <a:solidFill>
            <a:schemeClr val="tx1"/>
          </a:solidFill>
          <a:latin typeface="+mn-lt"/>
          <a:ea typeface="+mn-ea"/>
          <a:cs typeface="+mn-cs"/>
        </a:defRPr>
      </a:lvl2pPr>
      <a:lvl3pPr marL="1018879" algn="l" defTabSz="1018879" rtl="0" eaLnBrk="1" latinLnBrk="0" hangingPunct="1">
        <a:defRPr sz="2100" kern="1200">
          <a:solidFill>
            <a:schemeClr val="tx1"/>
          </a:solidFill>
          <a:latin typeface="+mn-lt"/>
          <a:ea typeface="+mn-ea"/>
          <a:cs typeface="+mn-cs"/>
        </a:defRPr>
      </a:lvl3pPr>
      <a:lvl4pPr marL="1528319" algn="l" defTabSz="1018879" rtl="0" eaLnBrk="1" latinLnBrk="0" hangingPunct="1">
        <a:defRPr sz="2100" kern="1200">
          <a:solidFill>
            <a:schemeClr val="tx1"/>
          </a:solidFill>
          <a:latin typeface="+mn-lt"/>
          <a:ea typeface="+mn-ea"/>
          <a:cs typeface="+mn-cs"/>
        </a:defRPr>
      </a:lvl4pPr>
      <a:lvl5pPr marL="2037759" algn="l" defTabSz="1018879" rtl="0" eaLnBrk="1" latinLnBrk="0" hangingPunct="1">
        <a:defRPr sz="2100" kern="1200">
          <a:solidFill>
            <a:schemeClr val="tx1"/>
          </a:solidFill>
          <a:latin typeface="+mn-lt"/>
          <a:ea typeface="+mn-ea"/>
          <a:cs typeface="+mn-cs"/>
        </a:defRPr>
      </a:lvl5pPr>
      <a:lvl6pPr marL="2547198" algn="l" defTabSz="1018879" rtl="0" eaLnBrk="1" latinLnBrk="0" hangingPunct="1">
        <a:defRPr sz="2100" kern="1200">
          <a:solidFill>
            <a:schemeClr val="tx1"/>
          </a:solidFill>
          <a:latin typeface="+mn-lt"/>
          <a:ea typeface="+mn-ea"/>
          <a:cs typeface="+mn-cs"/>
        </a:defRPr>
      </a:lvl6pPr>
      <a:lvl7pPr marL="3056638" algn="l" defTabSz="1018879" rtl="0" eaLnBrk="1" latinLnBrk="0" hangingPunct="1">
        <a:defRPr sz="2100" kern="1200">
          <a:solidFill>
            <a:schemeClr val="tx1"/>
          </a:solidFill>
          <a:latin typeface="+mn-lt"/>
          <a:ea typeface="+mn-ea"/>
          <a:cs typeface="+mn-cs"/>
        </a:defRPr>
      </a:lvl7pPr>
      <a:lvl8pPr marL="3566078" algn="l" defTabSz="1018879" rtl="0" eaLnBrk="1" latinLnBrk="0" hangingPunct="1">
        <a:defRPr sz="2100" kern="1200">
          <a:solidFill>
            <a:schemeClr val="tx1"/>
          </a:solidFill>
          <a:latin typeface="+mn-lt"/>
          <a:ea typeface="+mn-ea"/>
          <a:cs typeface="+mn-cs"/>
        </a:defRPr>
      </a:lvl8pPr>
      <a:lvl9pPr marL="4075517" algn="l" defTabSz="101887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DAC7F84-0145-4FFF-9907-AB215F22C2B0}"/>
              </a:ext>
            </a:extLst>
          </p:cNvPr>
          <p:cNvGraphicFramePr>
            <a:graphicFrameLocks noChangeAspect="1"/>
          </p:cNvGraphicFramePr>
          <p:nvPr userDrawn="1">
            <p:custDataLst>
              <p:tags r:id="rId15"/>
            </p:custDataLst>
            <p:extLst>
              <p:ext uri="{D42A27DB-BD31-4B8C-83A1-F6EECF244321}">
                <p14:modId xmlns:p14="http://schemas.microsoft.com/office/powerpoint/2010/main" val="3159952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5" name="think-cell Slide" r:id="rId17" imgW="421" imgH="423" progId="TCLayout.ActiveDocument.1">
                  <p:embed/>
                </p:oleObj>
              </mc:Choice>
              <mc:Fallback>
                <p:oleObj name="think-cell Slide" r:id="rId17" imgW="421" imgH="423" progId="TCLayout.ActiveDocument.1">
                  <p:embed/>
                  <p:pic>
                    <p:nvPicPr>
                      <p:cNvPr id="0" name=""/>
                      <p:cNvPicPr/>
                      <p:nvPr/>
                    </p:nvPicPr>
                    <p:blipFill>
                      <a:blip r:embed="rId18"/>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80EE83F-9DFD-4849-9EDB-CD1BF97617BA}"/>
              </a:ext>
            </a:extLst>
          </p:cNvPr>
          <p:cNvSpPr/>
          <p:nvPr userDrawn="1">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400" b="0" i="0" baseline="0" dirty="0">
              <a:latin typeface="Calibri" panose="020F0502020204030204" pitchFamily="34" charset="0"/>
              <a:ea typeface="+mj-ea"/>
              <a:cs typeface="+mj-cs"/>
              <a:sym typeface="Calibri" panose="020F0502020204030204" pitchFamily="34" charset="0"/>
            </a:endParaRPr>
          </a:p>
        </p:txBody>
      </p:sp>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9"/>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E1229C-8287-4C5D-86AE-F75EE874224C}" type="datetimeFigureOut">
              <a:rPr lang="en-US" smtClean="0"/>
              <a:t>10/14/2021</a:t>
            </a:fld>
            <a:endParaRPr lang="en-US" dirty="0"/>
          </a:p>
        </p:txBody>
      </p:sp>
      <p:sp>
        <p:nvSpPr>
          <p:cNvPr id="5" name="Footer Placeholder 4"/>
          <p:cNvSpPr>
            <a:spLocks noGrp="1"/>
          </p:cNvSpPr>
          <p:nvPr>
            <p:ph type="ftr" sz="quarter" idx="3"/>
          </p:nvPr>
        </p:nvSpPr>
        <p:spPr>
          <a:xfrm>
            <a:off x="2655570" y="9322649"/>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9"/>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56C44F8C-A38E-4D52-9628-5BA61964952C}" type="slidenum">
              <a:rPr lang="en-US" smtClean="0"/>
              <a:t>‹#›</a:t>
            </a:fld>
            <a:endParaRPr lang="en-US" dirty="0"/>
          </a:p>
        </p:txBody>
      </p:sp>
    </p:spTree>
    <p:extLst>
      <p:ext uri="{BB962C8B-B14F-4D97-AF65-F5344CB8AC3E}">
        <p14:creationId xmlns:p14="http://schemas.microsoft.com/office/powerpoint/2010/main" val="407349803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3" Type="http://schemas.openxmlformats.org/officeDocument/2006/relationships/slideLayout" Target="../slideLayouts/slideLayout27.xml"/><Relationship Id="rId7" Type="http://schemas.openxmlformats.org/officeDocument/2006/relationships/image" Target="../media/image4.svg"/><Relationship Id="rId12" Type="http://schemas.openxmlformats.org/officeDocument/2006/relationships/image" Target="../media/image9.svg"/><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1.emf"/><Relationship Id="rId15" Type="http://schemas.openxmlformats.org/officeDocument/2006/relationships/image" Target="../media/image12.png"/><Relationship Id="rId10" Type="http://schemas.openxmlformats.org/officeDocument/2006/relationships/image" Target="../media/image7.png"/><Relationship Id="rId4" Type="http://schemas.openxmlformats.org/officeDocument/2006/relationships/oleObject" Target="../embeddings/oleObject3.bin"/><Relationship Id="rId9" Type="http://schemas.openxmlformats.org/officeDocument/2006/relationships/image" Target="../media/image6.svg"/><Relationship Id="rId14" Type="http://schemas.openxmlformats.org/officeDocument/2006/relationships/image" Target="../media/image11.sv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2.png"/><Relationship Id="rId3" Type="http://schemas.openxmlformats.org/officeDocument/2006/relationships/slideLayout" Target="../slideLayouts/slideLayout27.xml"/><Relationship Id="rId7" Type="http://schemas.openxmlformats.org/officeDocument/2006/relationships/image" Target="../media/image4.svg"/><Relationship Id="rId12" Type="http://schemas.openxmlformats.org/officeDocument/2006/relationships/image" Target="../media/image9.svg"/><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1.emf"/><Relationship Id="rId10" Type="http://schemas.openxmlformats.org/officeDocument/2006/relationships/image" Target="../media/image7.png"/><Relationship Id="rId4" Type="http://schemas.openxmlformats.org/officeDocument/2006/relationships/oleObject" Target="../embeddings/oleObject4.bin"/><Relationship Id="rId9"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174EA8A-644C-496E-8964-C72878E589FC}"/>
              </a:ext>
            </a:extLst>
          </p:cNvPr>
          <p:cNvSpPr txBox="1"/>
          <p:nvPr/>
        </p:nvSpPr>
        <p:spPr>
          <a:xfrm>
            <a:off x="0" y="673490"/>
            <a:ext cx="7782466" cy="397711"/>
          </a:xfrm>
          <a:prstGeom prst="rect">
            <a:avLst/>
          </a:prstGeom>
          <a:noFill/>
        </p:spPr>
        <p:txBody>
          <a:bodyPr wrap="square" lIns="45720" rIns="45720" rtlCol="0" anchor="ctr">
            <a:noAutofit/>
          </a:bodyPr>
          <a:lstStyle/>
          <a:p>
            <a:pPr algn="ctr">
              <a:lnSpc>
                <a:spcPct val="95000"/>
              </a:lnSpc>
            </a:pPr>
            <a:r>
              <a:rPr lang="en-GB" sz="1050" b="1" i="1" dirty="0"/>
              <a:t>This is a comprehensive guide for healthcare workers on counselling caregivers whose children are initiating ART with pDTG and ABC/3TC. Follow national recommendations for pDTG prescribing in children ≥4 weeks old &amp; weigh 3 kg to &lt;20 kg.</a:t>
            </a:r>
          </a:p>
        </p:txBody>
      </p:sp>
      <p:sp>
        <p:nvSpPr>
          <p:cNvPr id="39" name="Rectangle 38">
            <a:extLst>
              <a:ext uri="{FF2B5EF4-FFF2-40B4-BE49-F238E27FC236}">
                <a16:creationId xmlns:a16="http://schemas.microsoft.com/office/drawing/2014/main" id="{9587C175-7A26-4C60-8FF4-977F64141DC5}"/>
              </a:ext>
            </a:extLst>
          </p:cNvPr>
          <p:cNvSpPr/>
          <p:nvPr/>
        </p:nvSpPr>
        <p:spPr>
          <a:xfrm>
            <a:off x="0" y="6198190"/>
            <a:ext cx="7772400" cy="1442448"/>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3" name="Rectangle 42">
            <a:extLst>
              <a:ext uri="{FF2B5EF4-FFF2-40B4-BE49-F238E27FC236}">
                <a16:creationId xmlns:a16="http://schemas.microsoft.com/office/drawing/2014/main" id="{276E6D65-2A70-46E2-85A2-8BA097ECFD43}"/>
              </a:ext>
            </a:extLst>
          </p:cNvPr>
          <p:cNvSpPr/>
          <p:nvPr/>
        </p:nvSpPr>
        <p:spPr>
          <a:xfrm>
            <a:off x="0" y="9122562"/>
            <a:ext cx="7772400" cy="935838"/>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1C415166-F44D-4A91-ABB4-6BCD5928D6F4}"/>
              </a:ext>
            </a:extLst>
          </p:cNvPr>
          <p:cNvSpPr/>
          <p:nvPr/>
        </p:nvSpPr>
        <p:spPr>
          <a:xfrm>
            <a:off x="0" y="2732614"/>
            <a:ext cx="7772400" cy="2326876"/>
          </a:xfrm>
          <a:prstGeom prst="rect">
            <a:avLst/>
          </a:prstGeom>
          <a:solidFill>
            <a:schemeClr val="accent3">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03"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1" y="0"/>
            <a:ext cx="7782467" cy="673490"/>
          </a:xfrm>
          <a:prstGeom prst="rect">
            <a:avLst/>
          </a:prstGeom>
          <a:solidFill>
            <a:schemeClr val="accent3">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spcBef>
                <a:spcPts val="600"/>
              </a:spcBef>
            </a:pPr>
            <a:r>
              <a:rPr lang="en-GB" sz="2000" b="1" dirty="0">
                <a:solidFill>
                  <a:schemeClr val="bg1"/>
                </a:solidFill>
              </a:rPr>
              <a:t>Paediatric DTG 10 mg Dispersible, Scored Tablets (pDTG)</a:t>
            </a:r>
            <a:br>
              <a:rPr lang="en-GB" sz="2000" b="1" dirty="0">
                <a:solidFill>
                  <a:schemeClr val="bg1"/>
                </a:solidFill>
              </a:rPr>
            </a:br>
            <a:r>
              <a:rPr lang="en-GB" sz="1800" i="1" dirty="0">
                <a:solidFill>
                  <a:schemeClr val="bg1"/>
                </a:solidFill>
              </a:rPr>
              <a:t>Counselling Job Aid for </a:t>
            </a:r>
            <a:r>
              <a:rPr lang="en-GB" sz="1800" i="1" u="sng" dirty="0">
                <a:solidFill>
                  <a:schemeClr val="bg1"/>
                </a:solidFill>
              </a:rPr>
              <a:t>Children Newly Initiating ART</a:t>
            </a:r>
            <a:endParaRPr lang="en-GB" sz="1800" i="1" u="sng" dirty="0">
              <a:solidFill>
                <a:schemeClr val="bg1"/>
              </a:solidFill>
              <a:cs typeface="Arial" panose="020B0604020202020204" pitchFamily="34" charset="0"/>
            </a:endParaRPr>
          </a:p>
        </p:txBody>
      </p:sp>
      <p:sp>
        <p:nvSpPr>
          <p:cNvPr id="5" name="TextBox 4">
            <a:extLst>
              <a:ext uri="{FF2B5EF4-FFF2-40B4-BE49-F238E27FC236}">
                <a16:creationId xmlns:a16="http://schemas.microsoft.com/office/drawing/2014/main" id="{C35839FD-E744-48E9-96BF-1F5199ECBD23}"/>
              </a:ext>
            </a:extLst>
          </p:cNvPr>
          <p:cNvSpPr txBox="1"/>
          <p:nvPr/>
        </p:nvSpPr>
        <p:spPr>
          <a:xfrm>
            <a:off x="511510" y="2706589"/>
            <a:ext cx="7270957" cy="292388"/>
          </a:xfrm>
          <a:prstGeom prst="rect">
            <a:avLst/>
          </a:prstGeom>
          <a:noFill/>
        </p:spPr>
        <p:txBody>
          <a:bodyPr wrap="square" rtlCol="0">
            <a:spAutoFit/>
          </a:bodyPr>
          <a:lstStyle/>
          <a:p>
            <a:r>
              <a:rPr lang="en-GB" sz="1300" b="1" i="1" dirty="0"/>
              <a:t>Explain the benefits of the recommended ARVs, noting they are effective, safe, and easy to administer</a:t>
            </a:r>
          </a:p>
        </p:txBody>
      </p:sp>
      <p:sp>
        <p:nvSpPr>
          <p:cNvPr id="7" name="TextBox 6">
            <a:extLst>
              <a:ext uri="{FF2B5EF4-FFF2-40B4-BE49-F238E27FC236}">
                <a16:creationId xmlns:a16="http://schemas.microsoft.com/office/drawing/2014/main" id="{EA8D0302-7F32-4193-AD59-51321E106373}"/>
              </a:ext>
            </a:extLst>
          </p:cNvPr>
          <p:cNvSpPr txBox="1"/>
          <p:nvPr/>
        </p:nvSpPr>
        <p:spPr>
          <a:xfrm>
            <a:off x="511510" y="6173759"/>
            <a:ext cx="7248399" cy="292388"/>
          </a:xfrm>
          <a:prstGeom prst="rect">
            <a:avLst/>
          </a:prstGeom>
          <a:noFill/>
        </p:spPr>
        <p:txBody>
          <a:bodyPr wrap="square" rtlCol="0">
            <a:spAutoFit/>
          </a:bodyPr>
          <a:lstStyle/>
          <a:p>
            <a:r>
              <a:rPr lang="en-GB" sz="1300" b="1" i="1" dirty="0"/>
              <a:t>Explain how to properly dose the ARVs for their child, specifying dosing is weight-based</a:t>
            </a:r>
          </a:p>
        </p:txBody>
      </p:sp>
      <p:sp>
        <p:nvSpPr>
          <p:cNvPr id="8" name="TextBox 7">
            <a:extLst>
              <a:ext uri="{FF2B5EF4-FFF2-40B4-BE49-F238E27FC236}">
                <a16:creationId xmlns:a16="http://schemas.microsoft.com/office/drawing/2014/main" id="{8B0C62B4-E21B-484C-B01C-FEAFDB047629}"/>
              </a:ext>
            </a:extLst>
          </p:cNvPr>
          <p:cNvSpPr txBox="1"/>
          <p:nvPr/>
        </p:nvSpPr>
        <p:spPr>
          <a:xfrm>
            <a:off x="621087" y="6378612"/>
            <a:ext cx="7186871" cy="1277273"/>
          </a:xfrm>
          <a:prstGeom prst="rect">
            <a:avLst/>
          </a:prstGeom>
          <a:noFill/>
        </p:spPr>
        <p:txBody>
          <a:bodyPr wrap="square" rtlCol="0">
            <a:spAutoFit/>
          </a:bodyPr>
          <a:lstStyle/>
          <a:p>
            <a:pPr marL="141446" indent="-141446">
              <a:buFont typeface="Wingdings" panose="05000000000000000000" pitchFamily="2" charset="2"/>
              <a:buChar char="Ø"/>
            </a:pPr>
            <a:r>
              <a:rPr lang="en-GB" sz="1100" b="1" dirty="0">
                <a:solidFill>
                  <a:schemeClr val="accent3">
                    <a:lumMod val="75000"/>
                  </a:schemeClr>
                </a:solidFill>
              </a:rPr>
              <a:t>pDTG and ABC/3TC, when taken together, only have to be taken once daily.</a:t>
            </a:r>
            <a:r>
              <a:rPr lang="en-GB" sz="1100" dirty="0">
                <a:solidFill>
                  <a:schemeClr val="accent3">
                    <a:lumMod val="75000"/>
                  </a:schemeClr>
                </a:solidFill>
              </a:rPr>
              <a:t> </a:t>
            </a:r>
            <a:r>
              <a:rPr lang="en-GB" sz="1100" b="1" dirty="0">
                <a:solidFill>
                  <a:schemeClr val="accent3">
                    <a:lumMod val="75000"/>
                  </a:schemeClr>
                </a:solidFill>
              </a:rPr>
              <a:t>Dosing is based on your child’s weight. </a:t>
            </a:r>
            <a:r>
              <a:rPr lang="en-GB" sz="1100" dirty="0"/>
              <a:t>As your child grows, the amount of pDTG</a:t>
            </a:r>
            <a:r>
              <a:rPr lang="en-GB" sz="1100" b="1" dirty="0">
                <a:solidFill>
                  <a:schemeClr val="accent5"/>
                </a:solidFill>
              </a:rPr>
              <a:t> </a:t>
            </a:r>
            <a:r>
              <a:rPr lang="en-GB" sz="1100" dirty="0"/>
              <a:t>and ABC/3TC they take needs to be increased. </a:t>
            </a:r>
          </a:p>
          <a:p>
            <a:pPr marL="650886" lvl="1" indent="-141446">
              <a:buFont typeface="Wingdings" panose="05000000000000000000" pitchFamily="2" charset="2"/>
              <a:buChar char="Ø"/>
            </a:pPr>
            <a:r>
              <a:rPr lang="en-GB" sz="1100" dirty="0"/>
              <a:t>pDTG and ABC/3TC are scored. This </a:t>
            </a:r>
            <a:r>
              <a:rPr lang="en-US" sz="1100" dirty="0"/>
              <a:t>means that the</a:t>
            </a:r>
            <a:r>
              <a:rPr lang="en-US" sz="1100" dirty="0">
                <a:solidFill>
                  <a:srgbClr val="FF0000"/>
                </a:solidFill>
              </a:rPr>
              <a:t> </a:t>
            </a:r>
            <a:r>
              <a:rPr lang="en-US" sz="1100" dirty="0"/>
              <a:t>tablets are marked at the centre and can be easily broken in half if needed for the correct dosing.</a:t>
            </a:r>
          </a:p>
          <a:p>
            <a:pPr marL="650886" lvl="1" indent="-141446">
              <a:buFont typeface="Wingdings" panose="05000000000000000000" pitchFamily="2" charset="2"/>
              <a:buChar char="Ø"/>
            </a:pPr>
            <a:r>
              <a:rPr lang="en-US" sz="1100" dirty="0"/>
              <a:t>Your child should take the correct dose of both pDTG and ABC/3TC at the same time everyday. To reduce the rare chance of insomnia, give the ARVs in the morning.</a:t>
            </a:r>
          </a:p>
          <a:p>
            <a:pPr marL="650886" lvl="1" indent="-141446">
              <a:buFont typeface="Wingdings" panose="05000000000000000000" pitchFamily="2" charset="2"/>
              <a:buChar char="Ø"/>
            </a:pPr>
            <a:r>
              <a:rPr lang="en-US" sz="1100" dirty="0"/>
              <a:t>Please have your child weighed each visit to make sure they are taking the correct amount of their ARVs.</a:t>
            </a:r>
          </a:p>
        </p:txBody>
      </p:sp>
      <p:sp>
        <p:nvSpPr>
          <p:cNvPr id="11" name="TextBox 10">
            <a:extLst>
              <a:ext uri="{FF2B5EF4-FFF2-40B4-BE49-F238E27FC236}">
                <a16:creationId xmlns:a16="http://schemas.microsoft.com/office/drawing/2014/main" id="{0C9408CB-D343-4E8E-81F0-D90F701E5073}"/>
              </a:ext>
            </a:extLst>
          </p:cNvPr>
          <p:cNvSpPr txBox="1"/>
          <p:nvPr/>
        </p:nvSpPr>
        <p:spPr>
          <a:xfrm>
            <a:off x="621087" y="2913676"/>
            <a:ext cx="7103672" cy="2160591"/>
          </a:xfrm>
          <a:prstGeom prst="rect">
            <a:avLst/>
          </a:prstGeom>
          <a:noFill/>
        </p:spPr>
        <p:txBody>
          <a:bodyPr wrap="square" rtlCol="0">
            <a:spAutoFit/>
          </a:bodyPr>
          <a:lstStyle/>
          <a:p>
            <a:pPr marL="141446" indent="-141446">
              <a:buFont typeface="Wingdings" panose="05000000000000000000" pitchFamily="2" charset="2"/>
              <a:buChar char="Ø"/>
            </a:pPr>
            <a:r>
              <a:rPr lang="en-GB" sz="1100" b="1" dirty="0">
                <a:solidFill>
                  <a:schemeClr val="accent3">
                    <a:lumMod val="75000"/>
                  </a:schemeClr>
                </a:solidFill>
              </a:rPr>
              <a:t>Dolutegravir (DTG) is a powerful and safe antiretroviral (ARV) drug that is very effective at controlling HIV. </a:t>
            </a:r>
            <a:r>
              <a:rPr lang="en-GB" sz="1100" dirty="0"/>
              <a:t>It is the preferred ARV for adults, adolescents, and children. </a:t>
            </a:r>
          </a:p>
          <a:p>
            <a:pPr marL="141446" indent="-141446">
              <a:buFont typeface="Wingdings" panose="05000000000000000000" pitchFamily="2" charset="2"/>
              <a:buChar char="Ø"/>
            </a:pPr>
            <a:r>
              <a:rPr lang="en-US" sz="1100" dirty="0"/>
              <a:t>Paediatric dolutegravir 10 mg (also known as ‘peds DTG’ or ‘pDTG’) is the child-friendly version of dolutegravir that is for children with HIV who are one month and older and weigh between 3 and 20 kg.</a:t>
            </a:r>
          </a:p>
          <a:p>
            <a:pPr marL="650886" lvl="1" indent="-141446">
              <a:buFont typeface="Wingdings" panose="05000000000000000000" pitchFamily="2" charset="2"/>
              <a:buChar char="Ø"/>
            </a:pPr>
            <a:r>
              <a:rPr lang="en-US" sz="1100" b="1" dirty="0">
                <a:solidFill>
                  <a:schemeClr val="accent3">
                    <a:lumMod val="75000"/>
                  </a:schemeClr>
                </a:solidFill>
              </a:rPr>
              <a:t>Rapid viral load suppression:</a:t>
            </a:r>
            <a:r>
              <a:rPr lang="en-US" sz="1100" b="1" dirty="0">
                <a:solidFill>
                  <a:srgbClr val="92D050"/>
                </a:solidFill>
              </a:rPr>
              <a:t> </a:t>
            </a:r>
            <a:r>
              <a:rPr lang="en-US" sz="1100" dirty="0"/>
              <a:t>pDTG lowers the amount of virus in your child’s body quickly.</a:t>
            </a:r>
          </a:p>
          <a:p>
            <a:pPr marL="650886" lvl="1" indent="-141446">
              <a:buFont typeface="Wingdings" panose="05000000000000000000" pitchFamily="2" charset="2"/>
              <a:buChar char="Ø"/>
            </a:pPr>
            <a:r>
              <a:rPr lang="en-US" sz="1100" b="1" dirty="0">
                <a:solidFill>
                  <a:schemeClr val="accent3">
                    <a:lumMod val="75000"/>
                  </a:schemeClr>
                </a:solidFill>
              </a:rPr>
              <a:t>Few side effects: </a:t>
            </a:r>
            <a:r>
              <a:rPr lang="en-US" sz="1100" dirty="0"/>
              <a:t>pDTG has very few side effects which allows your child to take pDTG every day, be comfortable, and stay healthy. </a:t>
            </a:r>
          </a:p>
          <a:p>
            <a:pPr marL="650886" lvl="1" indent="-141446">
              <a:buFont typeface="Wingdings" panose="05000000000000000000" pitchFamily="2" charset="2"/>
              <a:buChar char="Ø"/>
            </a:pPr>
            <a:r>
              <a:rPr lang="en-US" sz="1100" b="1" dirty="0">
                <a:solidFill>
                  <a:schemeClr val="accent3">
                    <a:lumMod val="75000"/>
                  </a:schemeClr>
                </a:solidFill>
              </a:rPr>
              <a:t>Easier to administer:</a:t>
            </a:r>
            <a:r>
              <a:rPr lang="en-US" sz="1100" dirty="0">
                <a:solidFill>
                  <a:schemeClr val="accent3">
                    <a:lumMod val="75000"/>
                  </a:schemeClr>
                </a:solidFill>
              </a:rPr>
              <a:t> </a:t>
            </a:r>
            <a:r>
              <a:rPr lang="en-US" sz="1100" dirty="0"/>
              <a:t>It can be mixed in a small amount of water and tastes </a:t>
            </a:r>
            <a:r>
              <a:rPr lang="en-GB" sz="1100" b="0" i="0" u="none" strike="noStrike" cap="none" dirty="0">
                <a:latin typeface="Calibri" panose="020F0502020204030204" pitchFamily="34" charset="0"/>
                <a:cs typeface="Calibri" panose="020F0502020204030204" pitchFamily="34" charset="0"/>
                <a:sym typeface="Arial"/>
              </a:rPr>
              <a:t>sweet (like strawberry cream!)</a:t>
            </a:r>
            <a:r>
              <a:rPr lang="en-US" sz="1100" dirty="0"/>
              <a:t>. This makes pDTG easy to give to your child.</a:t>
            </a:r>
          </a:p>
          <a:p>
            <a:pPr marL="141446" indent="-141446">
              <a:buFont typeface="Wingdings" panose="05000000000000000000" pitchFamily="2" charset="2"/>
              <a:buChar char="Ø"/>
            </a:pPr>
            <a:r>
              <a:rPr lang="en-US" sz="1100" dirty="0"/>
              <a:t>pDTG is the main ARV, but it must be taken in combination with two other “backbone” ARVs. These two medicines are ABC/3TC (abacavir and lamivudine combined in one tablet). These ARVs </a:t>
            </a:r>
            <a:r>
              <a:rPr lang="en-GB" sz="1100" dirty="0"/>
              <a:t>are</a:t>
            </a:r>
            <a:r>
              <a:rPr lang="en-GB" sz="1100" dirty="0">
                <a:solidFill>
                  <a:srgbClr val="FF0000"/>
                </a:solidFill>
              </a:rPr>
              <a:t> </a:t>
            </a:r>
            <a:r>
              <a:rPr lang="en-US" sz="1100" dirty="0"/>
              <a:t>also safe and effective. Together, pDTG, ABC, and 3TC make up the </a:t>
            </a:r>
            <a:r>
              <a:rPr lang="en-GB" sz="1100" dirty="0"/>
              <a:t>preferred</a:t>
            </a:r>
            <a:r>
              <a:rPr lang="en-US" sz="1100" dirty="0"/>
              <a:t> three-drug ART regimen</a:t>
            </a:r>
            <a:r>
              <a:rPr lang="en-GB" sz="1100" dirty="0"/>
              <a:t> for your child</a:t>
            </a:r>
            <a:r>
              <a:rPr lang="en-US" sz="1100" dirty="0"/>
              <a:t>.</a:t>
            </a:r>
          </a:p>
        </p:txBody>
      </p:sp>
      <p:pic>
        <p:nvPicPr>
          <p:cNvPr id="41" name="Graphic 40">
            <a:extLst>
              <a:ext uri="{FF2B5EF4-FFF2-40B4-BE49-F238E27FC236}">
                <a16:creationId xmlns:a16="http://schemas.microsoft.com/office/drawing/2014/main" id="{4FD3C84A-A54C-4002-B796-F3DB6F7BA76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3545" y="2736764"/>
            <a:ext cx="457200" cy="457200"/>
          </a:xfrm>
          <a:prstGeom prst="rect">
            <a:avLst/>
          </a:prstGeom>
        </p:spPr>
      </p:pic>
      <p:pic>
        <p:nvPicPr>
          <p:cNvPr id="47" name="Graphic 46">
            <a:extLst>
              <a:ext uri="{FF2B5EF4-FFF2-40B4-BE49-F238E27FC236}">
                <a16:creationId xmlns:a16="http://schemas.microsoft.com/office/drawing/2014/main" id="{647BA46C-3810-4D45-A648-41767CF51A0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33545" y="6223203"/>
            <a:ext cx="457200" cy="457200"/>
          </a:xfrm>
          <a:prstGeom prst="rect">
            <a:avLst/>
          </a:prstGeom>
        </p:spPr>
      </p:pic>
      <p:sp>
        <p:nvSpPr>
          <p:cNvPr id="29" name="TextBox 28">
            <a:extLst>
              <a:ext uri="{FF2B5EF4-FFF2-40B4-BE49-F238E27FC236}">
                <a16:creationId xmlns:a16="http://schemas.microsoft.com/office/drawing/2014/main" id="{63D68EF5-8602-43EF-AE95-508077C4FDB9}"/>
              </a:ext>
            </a:extLst>
          </p:cNvPr>
          <p:cNvSpPr txBox="1"/>
          <p:nvPr/>
        </p:nvSpPr>
        <p:spPr>
          <a:xfrm>
            <a:off x="511510" y="9099808"/>
            <a:ext cx="7270957" cy="292388"/>
          </a:xfrm>
          <a:prstGeom prst="rect">
            <a:avLst/>
          </a:prstGeom>
          <a:noFill/>
        </p:spPr>
        <p:txBody>
          <a:bodyPr wrap="square" rtlCol="0">
            <a:spAutoFit/>
          </a:bodyPr>
          <a:lstStyle/>
          <a:p>
            <a:r>
              <a:rPr lang="en-GB" sz="1300" b="1" i="1" dirty="0"/>
              <a:t>Explain that the ARVs are safe to take with the majority of, but not all, other medications</a:t>
            </a:r>
          </a:p>
        </p:txBody>
      </p:sp>
      <p:sp>
        <p:nvSpPr>
          <p:cNvPr id="31" name="TextBox 30">
            <a:extLst>
              <a:ext uri="{FF2B5EF4-FFF2-40B4-BE49-F238E27FC236}">
                <a16:creationId xmlns:a16="http://schemas.microsoft.com/office/drawing/2014/main" id="{D7BF1E81-336B-4672-8319-511412C60B15}"/>
              </a:ext>
            </a:extLst>
          </p:cNvPr>
          <p:cNvSpPr txBox="1"/>
          <p:nvPr/>
        </p:nvSpPr>
        <p:spPr>
          <a:xfrm>
            <a:off x="621087" y="9311526"/>
            <a:ext cx="7099613" cy="781752"/>
          </a:xfrm>
          <a:prstGeom prst="rect">
            <a:avLst/>
          </a:prstGeom>
          <a:noFill/>
        </p:spPr>
        <p:txBody>
          <a:bodyPr wrap="square" rtlCol="0">
            <a:spAutoFit/>
          </a:bodyPr>
          <a:lstStyle/>
          <a:p>
            <a:pPr marL="141446" indent="-141446">
              <a:buFont typeface="Wingdings" panose="05000000000000000000" pitchFamily="2" charset="2"/>
              <a:buChar char="Ø"/>
            </a:pPr>
            <a:r>
              <a:rPr lang="en-US" sz="1100" b="1" dirty="0">
                <a:solidFill>
                  <a:schemeClr val="accent3">
                    <a:lumMod val="75000"/>
                  </a:schemeClr>
                </a:solidFill>
              </a:rPr>
              <a:t>Your child should continue taking any other medications your doctor has prescribed. </a:t>
            </a:r>
            <a:r>
              <a:rPr lang="en-US" sz="1100" dirty="0"/>
              <a:t>However, it is very important that you let me know what medicines (including local herbs!) your child is taking before your child starts taking pDTG so that that I can provide instructions if any adjustments are needed. For example, if your child were taking the TB medicine rifampicin, pDTG would need to be taken twice daily.</a:t>
            </a:r>
            <a:endParaRPr lang="en-GB" sz="1100" dirty="0"/>
          </a:p>
        </p:txBody>
      </p:sp>
      <p:sp>
        <p:nvSpPr>
          <p:cNvPr id="33" name="TextBox 32">
            <a:extLst>
              <a:ext uri="{FF2B5EF4-FFF2-40B4-BE49-F238E27FC236}">
                <a16:creationId xmlns:a16="http://schemas.microsoft.com/office/drawing/2014/main" id="{9FAAA203-CFC1-4771-82D1-D47E849DAAF8}"/>
              </a:ext>
            </a:extLst>
          </p:cNvPr>
          <p:cNvSpPr txBox="1"/>
          <p:nvPr/>
        </p:nvSpPr>
        <p:spPr>
          <a:xfrm>
            <a:off x="511510" y="7622729"/>
            <a:ext cx="7248399" cy="292388"/>
          </a:xfrm>
          <a:prstGeom prst="rect">
            <a:avLst/>
          </a:prstGeom>
          <a:noFill/>
        </p:spPr>
        <p:txBody>
          <a:bodyPr wrap="square" rtlCol="0">
            <a:spAutoFit/>
          </a:bodyPr>
          <a:lstStyle/>
          <a:p>
            <a:r>
              <a:rPr lang="en-GB" sz="1300" b="1" i="1" dirty="0"/>
              <a:t>Describe the steps involved in administering the ARVs, note that they are ideally dispersed in water</a:t>
            </a:r>
          </a:p>
        </p:txBody>
      </p:sp>
      <p:pic>
        <p:nvPicPr>
          <p:cNvPr id="36" name="Picture 35" descr="A picture containing shape&#10;&#10;Description automatically generated">
            <a:extLst>
              <a:ext uri="{FF2B5EF4-FFF2-40B4-BE49-F238E27FC236}">
                <a16:creationId xmlns:a16="http://schemas.microsoft.com/office/drawing/2014/main" id="{55F28DDF-0D7A-4CC1-B884-09DC981126F2}"/>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80755" y="7594929"/>
            <a:ext cx="685800" cy="685800"/>
          </a:xfrm>
          <a:prstGeom prst="rect">
            <a:avLst/>
          </a:prstGeom>
        </p:spPr>
      </p:pic>
      <p:pic>
        <p:nvPicPr>
          <p:cNvPr id="37" name="Graphic 36" descr="Network outline">
            <a:extLst>
              <a:ext uri="{FF2B5EF4-FFF2-40B4-BE49-F238E27FC236}">
                <a16:creationId xmlns:a16="http://schemas.microsoft.com/office/drawing/2014/main" id="{0C55CBA2-4638-4B7C-B231-0DE039AAF85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3545" y="9134954"/>
            <a:ext cx="457200" cy="457200"/>
          </a:xfrm>
          <a:prstGeom prst="rect">
            <a:avLst/>
          </a:prstGeom>
        </p:spPr>
      </p:pic>
      <p:sp>
        <p:nvSpPr>
          <p:cNvPr id="53" name="TextBox 52">
            <a:extLst>
              <a:ext uri="{FF2B5EF4-FFF2-40B4-BE49-F238E27FC236}">
                <a16:creationId xmlns:a16="http://schemas.microsoft.com/office/drawing/2014/main" id="{A3CED38A-A550-4D19-AE84-DA3EA053285C}"/>
              </a:ext>
            </a:extLst>
          </p:cNvPr>
          <p:cNvSpPr txBox="1"/>
          <p:nvPr/>
        </p:nvSpPr>
        <p:spPr>
          <a:xfrm>
            <a:off x="511510" y="1388672"/>
            <a:ext cx="7283806" cy="292388"/>
          </a:xfrm>
          <a:prstGeom prst="rect">
            <a:avLst/>
          </a:prstGeom>
          <a:noFill/>
        </p:spPr>
        <p:txBody>
          <a:bodyPr wrap="square" rtlCol="0">
            <a:spAutoFit/>
          </a:bodyPr>
          <a:lstStyle/>
          <a:p>
            <a:r>
              <a:rPr lang="en-GB" sz="1300" b="1" i="1" dirty="0"/>
              <a:t>Explain the essentials of antiretroviral therapy (ART) [Follow national guidelines]</a:t>
            </a:r>
          </a:p>
        </p:txBody>
      </p:sp>
      <p:sp>
        <p:nvSpPr>
          <p:cNvPr id="54" name="TextBox 53">
            <a:extLst>
              <a:ext uri="{FF2B5EF4-FFF2-40B4-BE49-F238E27FC236}">
                <a16:creationId xmlns:a16="http://schemas.microsoft.com/office/drawing/2014/main" id="{80978FDD-D339-44FF-A155-741F6E1DB1DC}"/>
              </a:ext>
            </a:extLst>
          </p:cNvPr>
          <p:cNvSpPr txBox="1"/>
          <p:nvPr/>
        </p:nvSpPr>
        <p:spPr>
          <a:xfrm>
            <a:off x="621087" y="1601421"/>
            <a:ext cx="7044652" cy="1107996"/>
          </a:xfrm>
          <a:prstGeom prst="rect">
            <a:avLst/>
          </a:prstGeom>
          <a:noFill/>
        </p:spPr>
        <p:txBody>
          <a:bodyPr wrap="square" rtlCol="0">
            <a:spAutoFit/>
          </a:bodyPr>
          <a:lstStyle/>
          <a:p>
            <a:pPr marL="141446" indent="-141446">
              <a:buFont typeface="Wingdings" panose="05000000000000000000" pitchFamily="2" charset="2"/>
              <a:buChar char="Ø"/>
            </a:pPr>
            <a:r>
              <a:rPr lang="en-GB" sz="1100" b="1" dirty="0">
                <a:solidFill>
                  <a:schemeClr val="accent3">
                    <a:lumMod val="75000"/>
                  </a:schemeClr>
                </a:solidFill>
              </a:rPr>
              <a:t>HIV treatment consists of medications called antiretrovirals (ARVs). ARVs have to be taken everyday for life. When taken everyday, your child can live a full, healthy, and normal life.</a:t>
            </a:r>
            <a:endParaRPr lang="en-GB" sz="1100" dirty="0">
              <a:solidFill>
                <a:schemeClr val="accent3">
                  <a:lumMod val="75000"/>
                </a:schemeClr>
              </a:solidFill>
            </a:endParaRPr>
          </a:p>
          <a:p>
            <a:pPr marL="650886" lvl="1" indent="-141446">
              <a:buFont typeface="Wingdings" panose="05000000000000000000" pitchFamily="2" charset="2"/>
              <a:buChar char="Ø"/>
            </a:pPr>
            <a:r>
              <a:rPr lang="en-GB" sz="1100" dirty="0"/>
              <a:t>ARVs help decrease the amount of virus in your child’s body. The less virus in your child’s body, the healthier they will be. ARVs are safe, so your child should be able to take them everyday with little to no side effects.</a:t>
            </a:r>
            <a:endParaRPr lang="en-US" sz="1100" dirty="0"/>
          </a:p>
          <a:p>
            <a:pPr marL="650886" lvl="1" indent="-141446">
              <a:buFont typeface="Wingdings" panose="05000000000000000000" pitchFamily="2" charset="2"/>
              <a:buChar char="Ø"/>
            </a:pPr>
            <a:r>
              <a:rPr lang="en-US" sz="1100" dirty="0"/>
              <a:t>ART consists of a combination of three different ARVs. One medicine is the main ARV, while the other two support</a:t>
            </a:r>
            <a:r>
              <a:rPr lang="en-US" sz="1100" dirty="0">
                <a:solidFill>
                  <a:srgbClr val="7030A0"/>
                </a:solidFill>
              </a:rPr>
              <a:t> </a:t>
            </a:r>
            <a:r>
              <a:rPr lang="en-US" sz="1100" dirty="0"/>
              <a:t>the main one (we call them the “backbone”). Your child must take </a:t>
            </a:r>
            <a:r>
              <a:rPr lang="en-US" sz="1100" u="sng" dirty="0"/>
              <a:t>all three ARVs </a:t>
            </a:r>
            <a:r>
              <a:rPr lang="en-US" sz="1100" dirty="0"/>
              <a:t>everyday.</a:t>
            </a:r>
          </a:p>
        </p:txBody>
      </p:sp>
      <p:pic>
        <p:nvPicPr>
          <p:cNvPr id="65" name="Graphic 64" descr="First aid kit outline">
            <a:extLst>
              <a:ext uri="{FF2B5EF4-FFF2-40B4-BE49-F238E27FC236}">
                <a16:creationId xmlns:a16="http://schemas.microsoft.com/office/drawing/2014/main" id="{6CA2119F-FB0E-4DE5-B907-A8D5D56665E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3545" y="1378533"/>
            <a:ext cx="457200" cy="457200"/>
          </a:xfrm>
          <a:prstGeom prst="rect">
            <a:avLst/>
          </a:prstGeom>
        </p:spPr>
      </p:pic>
      <p:sp>
        <p:nvSpPr>
          <p:cNvPr id="48" name="TextBox 47">
            <a:extLst>
              <a:ext uri="{FF2B5EF4-FFF2-40B4-BE49-F238E27FC236}">
                <a16:creationId xmlns:a16="http://schemas.microsoft.com/office/drawing/2014/main" id="{5326748E-D68C-4827-8D55-9CA13DDC93B4}"/>
              </a:ext>
            </a:extLst>
          </p:cNvPr>
          <p:cNvSpPr txBox="1"/>
          <p:nvPr/>
        </p:nvSpPr>
        <p:spPr>
          <a:xfrm>
            <a:off x="621087" y="7848209"/>
            <a:ext cx="7076559" cy="1298817"/>
          </a:xfrm>
          <a:prstGeom prst="rect">
            <a:avLst/>
          </a:prstGeom>
          <a:noFill/>
        </p:spPr>
        <p:txBody>
          <a:bodyPr wrap="square">
            <a:spAutoFit/>
          </a:bodyPr>
          <a:lstStyle/>
          <a:p>
            <a:pPr marL="146304" indent="-141446">
              <a:buFont typeface="Wingdings" panose="05000000000000000000" pitchFamily="2" charset="2"/>
              <a:buChar char="Ø"/>
            </a:pPr>
            <a:r>
              <a:rPr lang="en-GB" sz="1100" b="1" dirty="0">
                <a:solidFill>
                  <a:schemeClr val="accent3">
                    <a:lumMod val="75000"/>
                  </a:schemeClr>
                </a:solidFill>
              </a:rPr>
              <a:t>pDTG and ABC/3TC can be mixed in the same glass of water. </a:t>
            </a:r>
            <a:r>
              <a:rPr lang="en-GB" sz="1100" dirty="0"/>
              <a:t>To mix them together, determine the correct dose of pDTG and ABC/3TC and mix with a small amount of water (2-4 teaspoons). Stir and add a little more water if the tablets do not dissolve completely (or crush the tablets instead to help them dissolve). Once dissolved, you can give it to your child to drink. They should drink it straight away or within no more than 30 minutes.</a:t>
            </a:r>
          </a:p>
          <a:p>
            <a:pPr marL="146304" indent="-141446">
              <a:buFont typeface="Wingdings" panose="05000000000000000000" pitchFamily="2" charset="2"/>
              <a:buChar char="Ø"/>
            </a:pPr>
            <a:r>
              <a:rPr lang="en-GB" sz="1100" b="1" dirty="0">
                <a:solidFill>
                  <a:schemeClr val="accent3">
                    <a:lumMod val="75000"/>
                  </a:schemeClr>
                </a:solidFill>
              </a:rPr>
              <a:t>Ideally, pDTG and ABC/3TC should be dispersed in clean water</a:t>
            </a:r>
            <a:r>
              <a:rPr lang="en-GB" sz="1100" dirty="0"/>
              <a:t>, but if your child is unable to use water, then you may mix the tablets with other liquids or foods like milk, juice, yoghurt, or porridge (crush the tablets if mixing with food). Keep the amount of liquid or food small to avoid spillage and to ensure your child takes the full dose of their medicine.</a:t>
            </a:r>
          </a:p>
        </p:txBody>
      </p:sp>
      <p:sp>
        <p:nvSpPr>
          <p:cNvPr id="35" name="TextBox 34">
            <a:extLst>
              <a:ext uri="{FF2B5EF4-FFF2-40B4-BE49-F238E27FC236}">
                <a16:creationId xmlns:a16="http://schemas.microsoft.com/office/drawing/2014/main" id="{F4E784FC-D79B-4570-8C5B-E77A93297862}"/>
              </a:ext>
            </a:extLst>
          </p:cNvPr>
          <p:cNvSpPr txBox="1"/>
          <p:nvPr/>
        </p:nvSpPr>
        <p:spPr>
          <a:xfrm>
            <a:off x="511510" y="5038033"/>
            <a:ext cx="7270957" cy="292388"/>
          </a:xfrm>
          <a:prstGeom prst="rect">
            <a:avLst/>
          </a:prstGeom>
          <a:noFill/>
        </p:spPr>
        <p:txBody>
          <a:bodyPr wrap="square" rtlCol="0">
            <a:spAutoFit/>
          </a:bodyPr>
          <a:lstStyle/>
          <a:p>
            <a:r>
              <a:rPr lang="en-GB" sz="1300" b="1" i="1" dirty="0"/>
              <a:t>Describe how the ARVs are safe and only rarely do they have side effects </a:t>
            </a:r>
          </a:p>
        </p:txBody>
      </p:sp>
      <p:sp>
        <p:nvSpPr>
          <p:cNvPr id="51" name="TextBox 50">
            <a:extLst>
              <a:ext uri="{FF2B5EF4-FFF2-40B4-BE49-F238E27FC236}">
                <a16:creationId xmlns:a16="http://schemas.microsoft.com/office/drawing/2014/main" id="{688678DE-5951-4315-B99F-BD3C78B950D1}"/>
              </a:ext>
            </a:extLst>
          </p:cNvPr>
          <p:cNvSpPr txBox="1"/>
          <p:nvPr/>
        </p:nvSpPr>
        <p:spPr>
          <a:xfrm>
            <a:off x="621087" y="5254640"/>
            <a:ext cx="7099613" cy="954107"/>
          </a:xfrm>
          <a:prstGeom prst="rect">
            <a:avLst/>
          </a:prstGeom>
          <a:noFill/>
        </p:spPr>
        <p:txBody>
          <a:bodyPr wrap="square" rtlCol="0">
            <a:spAutoFit/>
          </a:bodyPr>
          <a:lstStyle/>
          <a:p>
            <a:pPr marL="141446" indent="-141446">
              <a:buFont typeface="Wingdings" panose="05000000000000000000" pitchFamily="2" charset="2"/>
              <a:buChar char="Ø"/>
            </a:pPr>
            <a:r>
              <a:rPr lang="en-GB" sz="1100" b="1" dirty="0">
                <a:solidFill>
                  <a:schemeClr val="accent3">
                    <a:lumMod val="75000"/>
                  </a:schemeClr>
                </a:solidFill>
              </a:rPr>
              <a:t>Side effects with pDTG and ABC/3TC are rare. </a:t>
            </a:r>
            <a:r>
              <a:rPr lang="en-US" sz="1100" dirty="0"/>
              <a:t>Rare side effects include insomnia, fatigue, and headaches, but if these occur, they </a:t>
            </a:r>
            <a:r>
              <a:rPr lang="en-US" sz="1100" b="1" dirty="0">
                <a:solidFill>
                  <a:schemeClr val="accent3">
                    <a:lumMod val="75000"/>
                  </a:schemeClr>
                </a:solidFill>
              </a:rPr>
              <a:t>usually go away in 1-2 months</a:t>
            </a:r>
            <a:r>
              <a:rPr lang="en-US" sz="1100" b="1" dirty="0">
                <a:solidFill>
                  <a:schemeClr val="accent5"/>
                </a:solidFill>
              </a:rPr>
              <a:t>. </a:t>
            </a:r>
            <a:r>
              <a:rPr lang="en-US" sz="1100" dirty="0"/>
              <a:t>You should report any side effects your child experiences to me. </a:t>
            </a:r>
          </a:p>
          <a:p>
            <a:pPr marL="650886" lvl="1" indent="-141446">
              <a:buFont typeface="Wingdings" panose="05000000000000000000" pitchFamily="2" charset="2"/>
              <a:buChar char="Ø"/>
            </a:pPr>
            <a:r>
              <a:rPr lang="en-US" sz="1100" dirty="0"/>
              <a:t>ABC can very rarely cause what is called a “</a:t>
            </a:r>
            <a:r>
              <a:rPr lang="en-US" sz="1100" b="1" dirty="0"/>
              <a:t>hypersensitivity reaction”</a:t>
            </a:r>
            <a:r>
              <a:rPr lang="en-US" sz="1100" dirty="0"/>
              <a:t> with fever, rash, stomach, and respiratory symptoms, usually in the first few of months of taking it. If your child has these symptoms in the first month or two of starting ABC, please let me or your nearest healthcare worker know immediately.</a:t>
            </a:r>
            <a:endParaRPr lang="en-GB" sz="1100" b="1" dirty="0"/>
          </a:p>
        </p:txBody>
      </p:sp>
      <p:pic>
        <p:nvPicPr>
          <p:cNvPr id="52" name="Picture 51">
            <a:extLst>
              <a:ext uri="{FF2B5EF4-FFF2-40B4-BE49-F238E27FC236}">
                <a16:creationId xmlns:a16="http://schemas.microsoft.com/office/drawing/2014/main" id="{07B50E0C-0809-45B5-B7DB-FDECF259B667}"/>
              </a:ext>
            </a:extLst>
          </p:cNvPr>
          <p:cNvPicPr>
            <a:picLocks noChangeAspect="1"/>
          </p:cNvPicPr>
          <p:nvPr/>
        </p:nvPicPr>
        <p:blipFill>
          <a:blip r:embed="rId15"/>
          <a:srcRect/>
          <a:stretch/>
        </p:blipFill>
        <p:spPr>
          <a:xfrm>
            <a:off x="-12175" y="5016174"/>
            <a:ext cx="548640" cy="554073"/>
          </a:xfrm>
          <a:prstGeom prst="rect">
            <a:avLst/>
          </a:prstGeom>
        </p:spPr>
      </p:pic>
      <p:sp>
        <p:nvSpPr>
          <p:cNvPr id="40" name="Rectangle 39">
            <a:extLst>
              <a:ext uri="{FF2B5EF4-FFF2-40B4-BE49-F238E27FC236}">
                <a16:creationId xmlns:a16="http://schemas.microsoft.com/office/drawing/2014/main" id="{3E2183CB-F751-4EB9-A2EB-4EA8D4581265}"/>
              </a:ext>
            </a:extLst>
          </p:cNvPr>
          <p:cNvSpPr/>
          <p:nvPr/>
        </p:nvSpPr>
        <p:spPr>
          <a:xfrm>
            <a:off x="8072197" y="64208"/>
            <a:ext cx="2862126" cy="1352457"/>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200" b="1" dirty="0">
                <a:solidFill>
                  <a:schemeClr val="tx1"/>
                </a:solidFill>
              </a:rPr>
              <a:t>Note:  </a:t>
            </a:r>
            <a:r>
              <a:rPr lang="en-US" sz="1200" dirty="0">
                <a:solidFill>
                  <a:schemeClr val="tx1"/>
                </a:solidFill>
              </a:rPr>
              <a:t>This counselling job aid can be adapted to meet your national context. </a:t>
            </a:r>
          </a:p>
          <a:p>
            <a:pPr algn="just"/>
            <a:r>
              <a:rPr lang="en-US" sz="1200" dirty="0">
                <a:solidFill>
                  <a:schemeClr val="tx1"/>
                </a:solidFill>
              </a:rPr>
              <a:t>Bolded black text describes the principles of the counselling messages. The rest of the text is a script that healthcare workers can use to share information with caregivers. </a:t>
            </a:r>
          </a:p>
        </p:txBody>
      </p:sp>
      <p:cxnSp>
        <p:nvCxnSpPr>
          <p:cNvPr id="64" name="Straight Connector 63">
            <a:extLst>
              <a:ext uri="{FF2B5EF4-FFF2-40B4-BE49-F238E27FC236}">
                <a16:creationId xmlns:a16="http://schemas.microsoft.com/office/drawing/2014/main" id="{AEBEB916-5E39-4385-90B3-D663FABF6479}"/>
              </a:ext>
            </a:extLst>
          </p:cNvPr>
          <p:cNvCxnSpPr>
            <a:cxnSpLocks/>
          </p:cNvCxnSpPr>
          <p:nvPr/>
        </p:nvCxnSpPr>
        <p:spPr>
          <a:xfrm>
            <a:off x="0" y="662860"/>
            <a:ext cx="77770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16740F5F-33A4-44D3-B6BD-D47A7A12CBB5}"/>
              </a:ext>
            </a:extLst>
          </p:cNvPr>
          <p:cNvSpPr/>
          <p:nvPr/>
        </p:nvSpPr>
        <p:spPr>
          <a:xfrm>
            <a:off x="-2" y="1085176"/>
            <a:ext cx="7782465" cy="33148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rPr>
              <a:t>For Caregivers Whose Children Are </a:t>
            </a:r>
            <a:r>
              <a:rPr lang="en-GB" sz="1600" b="1" u="sng" dirty="0">
                <a:solidFill>
                  <a:schemeClr val="bg1"/>
                </a:solidFill>
              </a:rPr>
              <a:t>Newly Initiating ART</a:t>
            </a:r>
            <a:r>
              <a:rPr lang="en-GB" sz="1600" b="1" dirty="0">
                <a:solidFill>
                  <a:schemeClr val="bg1"/>
                </a:solidFill>
              </a:rPr>
              <a:t> and </a:t>
            </a:r>
            <a:r>
              <a:rPr lang="en-GB" sz="1600" b="1" u="sng" dirty="0">
                <a:solidFill>
                  <a:schemeClr val="bg1"/>
                </a:solidFill>
              </a:rPr>
              <a:t>Starting pDTG</a:t>
            </a:r>
          </a:p>
        </p:txBody>
      </p:sp>
    </p:spTree>
    <p:extLst>
      <p:ext uri="{BB962C8B-B14F-4D97-AF65-F5344CB8AC3E}">
        <p14:creationId xmlns:p14="http://schemas.microsoft.com/office/powerpoint/2010/main" val="1218678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F174EA8A-644C-496E-8964-C72878E589FC}"/>
              </a:ext>
            </a:extLst>
          </p:cNvPr>
          <p:cNvSpPr txBox="1"/>
          <p:nvPr/>
        </p:nvSpPr>
        <p:spPr>
          <a:xfrm>
            <a:off x="0" y="673491"/>
            <a:ext cx="7782466" cy="387621"/>
          </a:xfrm>
          <a:prstGeom prst="rect">
            <a:avLst/>
          </a:prstGeom>
          <a:noFill/>
        </p:spPr>
        <p:txBody>
          <a:bodyPr wrap="square" lIns="45720" rIns="45720" rtlCol="0" anchor="ctr">
            <a:noAutofit/>
          </a:bodyPr>
          <a:lstStyle/>
          <a:p>
            <a:pPr algn="ctr">
              <a:lnSpc>
                <a:spcPct val="95000"/>
              </a:lnSpc>
            </a:pPr>
            <a:r>
              <a:rPr lang="en-GB" sz="1050" b="1" i="1" dirty="0"/>
              <a:t>This is a comprehensive guide for healthcare workers on counselling caregivers whose children are already on ART and transitioning to pDTG. Follow national recommendations for pDTG prescribing in children ≥4 weeks old &amp; weigh 3 kg to &lt;20 kg.</a:t>
            </a:r>
          </a:p>
        </p:txBody>
      </p:sp>
      <p:sp>
        <p:nvSpPr>
          <p:cNvPr id="39" name="Rectangle 38">
            <a:extLst>
              <a:ext uri="{FF2B5EF4-FFF2-40B4-BE49-F238E27FC236}">
                <a16:creationId xmlns:a16="http://schemas.microsoft.com/office/drawing/2014/main" id="{9587C175-7A26-4C60-8FF4-977F64141DC5}"/>
              </a:ext>
            </a:extLst>
          </p:cNvPr>
          <p:cNvSpPr/>
          <p:nvPr/>
        </p:nvSpPr>
        <p:spPr>
          <a:xfrm>
            <a:off x="0" y="7087250"/>
            <a:ext cx="7772400" cy="1935690"/>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1C415166-F44D-4A91-ABB4-6BCD5928D6F4}"/>
              </a:ext>
            </a:extLst>
          </p:cNvPr>
          <p:cNvSpPr/>
          <p:nvPr/>
        </p:nvSpPr>
        <p:spPr>
          <a:xfrm>
            <a:off x="0" y="3744238"/>
            <a:ext cx="7772400" cy="1417692"/>
          </a:xfrm>
          <a:prstGeom prst="rect">
            <a:avLst/>
          </a:prstGeom>
          <a:solidFill>
            <a:schemeClr val="accent5">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 name="Object 2" hidden="1">
            <a:extLst>
              <a:ext uri="{FF2B5EF4-FFF2-40B4-BE49-F238E27FC236}">
                <a16:creationId xmlns:a16="http://schemas.microsoft.com/office/drawing/2014/main" id="{EC2355A3-0E0F-491D-8476-5E00B336AA0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51" name="think-cell Slide" r:id="rId4" imgW="421" imgH="423" progId="TCLayout.ActiveDocument.1">
                  <p:embed/>
                </p:oleObj>
              </mc:Choice>
              <mc:Fallback>
                <p:oleObj name="think-cell Slide" r:id="rId4" imgW="421" imgH="423" progId="TCLayout.ActiveDocument.1">
                  <p:embed/>
                  <p:pic>
                    <p:nvPicPr>
                      <p:cNvPr id="3" name="Object 2" hidden="1">
                        <a:extLst>
                          <a:ext uri="{FF2B5EF4-FFF2-40B4-BE49-F238E27FC236}">
                            <a16:creationId xmlns:a16="http://schemas.microsoft.com/office/drawing/2014/main" id="{EC2355A3-0E0F-491D-8476-5E00B336AA0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p:cNvSpPr/>
          <p:nvPr/>
        </p:nvSpPr>
        <p:spPr>
          <a:xfrm>
            <a:off x="-1" y="0"/>
            <a:ext cx="7782467" cy="673490"/>
          </a:xfrm>
          <a:prstGeom prst="rect">
            <a:avLst/>
          </a:prstGeom>
          <a:solidFill>
            <a:schemeClr val="accent5">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marL="114300" algn="ctr">
              <a:spcBef>
                <a:spcPts val="600"/>
              </a:spcBef>
            </a:pPr>
            <a:r>
              <a:rPr lang="en-GB" sz="2000" b="1" dirty="0">
                <a:solidFill>
                  <a:schemeClr val="bg1"/>
                </a:solidFill>
              </a:rPr>
              <a:t>Paediatric DTG 10 mg Dispersible, Scored Tablets (pDTG)</a:t>
            </a:r>
            <a:br>
              <a:rPr lang="en-GB" sz="2000" b="1" dirty="0">
                <a:solidFill>
                  <a:schemeClr val="bg1"/>
                </a:solidFill>
              </a:rPr>
            </a:br>
            <a:r>
              <a:rPr lang="en-GB" sz="1800" i="1" dirty="0">
                <a:solidFill>
                  <a:schemeClr val="bg1"/>
                </a:solidFill>
              </a:rPr>
              <a:t>Counselling Job Aid for </a:t>
            </a:r>
            <a:r>
              <a:rPr lang="en-GB" sz="1800" i="1" u="sng" dirty="0">
                <a:solidFill>
                  <a:schemeClr val="bg1"/>
                </a:solidFill>
              </a:rPr>
              <a:t>Children Already on ART</a:t>
            </a:r>
            <a:endParaRPr lang="en-GB" sz="1800" i="1" u="sng" dirty="0">
              <a:solidFill>
                <a:schemeClr val="bg1"/>
              </a:solidFill>
              <a:cs typeface="Arial" panose="020B0604020202020204" pitchFamily="34" charset="0"/>
            </a:endParaRPr>
          </a:p>
        </p:txBody>
      </p:sp>
      <p:sp>
        <p:nvSpPr>
          <p:cNvPr id="5" name="TextBox 4">
            <a:extLst>
              <a:ext uri="{FF2B5EF4-FFF2-40B4-BE49-F238E27FC236}">
                <a16:creationId xmlns:a16="http://schemas.microsoft.com/office/drawing/2014/main" id="{C35839FD-E744-48E9-96BF-1F5199ECBD23}"/>
              </a:ext>
            </a:extLst>
          </p:cNvPr>
          <p:cNvSpPr txBox="1"/>
          <p:nvPr/>
        </p:nvSpPr>
        <p:spPr>
          <a:xfrm>
            <a:off x="511510" y="1421098"/>
            <a:ext cx="7270957" cy="307777"/>
          </a:xfrm>
          <a:prstGeom prst="rect">
            <a:avLst/>
          </a:prstGeom>
          <a:noFill/>
        </p:spPr>
        <p:txBody>
          <a:bodyPr wrap="square" rtlCol="0">
            <a:spAutoFit/>
          </a:bodyPr>
          <a:lstStyle/>
          <a:p>
            <a:r>
              <a:rPr lang="en-GB" sz="1400" b="1" i="1" dirty="0"/>
              <a:t>Explain the benefits of pDTG, noting it is effective, safe, and easy to administer</a:t>
            </a:r>
          </a:p>
        </p:txBody>
      </p:sp>
      <p:sp>
        <p:nvSpPr>
          <p:cNvPr id="7" name="TextBox 6">
            <a:extLst>
              <a:ext uri="{FF2B5EF4-FFF2-40B4-BE49-F238E27FC236}">
                <a16:creationId xmlns:a16="http://schemas.microsoft.com/office/drawing/2014/main" id="{EA8D0302-7F32-4193-AD59-51321E106373}"/>
              </a:ext>
            </a:extLst>
          </p:cNvPr>
          <p:cNvSpPr txBox="1"/>
          <p:nvPr/>
        </p:nvSpPr>
        <p:spPr>
          <a:xfrm>
            <a:off x="511510" y="5152291"/>
            <a:ext cx="7248399" cy="307777"/>
          </a:xfrm>
          <a:prstGeom prst="rect">
            <a:avLst/>
          </a:prstGeom>
          <a:noFill/>
        </p:spPr>
        <p:txBody>
          <a:bodyPr wrap="square" rtlCol="0">
            <a:spAutoFit/>
          </a:bodyPr>
          <a:lstStyle/>
          <a:p>
            <a:r>
              <a:rPr lang="en-GB" sz="1400" b="1" i="1" dirty="0"/>
              <a:t>Explain how to properly dose pDTG for their child, specifying dosing is weight-based</a:t>
            </a:r>
          </a:p>
        </p:txBody>
      </p:sp>
      <p:sp>
        <p:nvSpPr>
          <p:cNvPr id="8" name="TextBox 7">
            <a:extLst>
              <a:ext uri="{FF2B5EF4-FFF2-40B4-BE49-F238E27FC236}">
                <a16:creationId xmlns:a16="http://schemas.microsoft.com/office/drawing/2014/main" id="{8B0C62B4-E21B-484C-B01C-FEAFDB047629}"/>
              </a:ext>
            </a:extLst>
          </p:cNvPr>
          <p:cNvSpPr txBox="1"/>
          <p:nvPr/>
        </p:nvSpPr>
        <p:spPr>
          <a:xfrm>
            <a:off x="621088" y="5360248"/>
            <a:ext cx="7117768" cy="1754326"/>
          </a:xfrm>
          <a:prstGeom prst="rect">
            <a:avLst/>
          </a:prstGeom>
          <a:noFill/>
        </p:spPr>
        <p:txBody>
          <a:bodyPr wrap="square" rtlCol="0">
            <a:spAutoFit/>
          </a:bodyPr>
          <a:lstStyle/>
          <a:p>
            <a:pPr marL="141446" indent="-141446">
              <a:buFont typeface="Wingdings" panose="05000000000000000000" pitchFamily="2" charset="2"/>
              <a:buChar char="Ø"/>
            </a:pPr>
            <a:r>
              <a:rPr lang="en-GB" sz="1200" b="1" dirty="0">
                <a:solidFill>
                  <a:schemeClr val="accent5"/>
                </a:solidFill>
              </a:rPr>
              <a:t>pDTG, when taken with ABC/3TC (abacavir and lamivudine in one tablet), only has to be taken once daily</a:t>
            </a:r>
            <a:r>
              <a:rPr lang="en-GB" sz="1200" dirty="0"/>
              <a:t>. </a:t>
            </a:r>
            <a:r>
              <a:rPr lang="en-GB" sz="1200" b="1" dirty="0">
                <a:solidFill>
                  <a:schemeClr val="accent5"/>
                </a:solidFill>
              </a:rPr>
              <a:t>Dosing, like other ARVS for children, is based on your child’s weight. </a:t>
            </a:r>
            <a:r>
              <a:rPr lang="en-GB" sz="1200" dirty="0"/>
              <a:t>As your child grows, the amount of pDTG</a:t>
            </a:r>
            <a:r>
              <a:rPr lang="en-GB" sz="1200" b="1" dirty="0">
                <a:solidFill>
                  <a:schemeClr val="accent5"/>
                </a:solidFill>
              </a:rPr>
              <a:t> </a:t>
            </a:r>
            <a:r>
              <a:rPr lang="en-GB" sz="1200" dirty="0"/>
              <a:t>they take needs to be increased. </a:t>
            </a:r>
          </a:p>
          <a:p>
            <a:pPr marL="650886" lvl="1" indent="-141446">
              <a:buFont typeface="Wingdings" panose="05000000000000000000" pitchFamily="2" charset="2"/>
              <a:buChar char="Ø"/>
            </a:pPr>
            <a:r>
              <a:rPr lang="en-GB" sz="1200" dirty="0"/>
              <a:t>pDTG is scored. This </a:t>
            </a:r>
            <a:r>
              <a:rPr lang="en-US" sz="1200" dirty="0"/>
              <a:t>means that the</a:t>
            </a:r>
            <a:r>
              <a:rPr lang="en-US" sz="1200" dirty="0">
                <a:solidFill>
                  <a:srgbClr val="FF0000"/>
                </a:solidFill>
              </a:rPr>
              <a:t> </a:t>
            </a:r>
            <a:r>
              <a:rPr lang="en-US" sz="1200" dirty="0"/>
              <a:t>tablet is marked at the centre and can be easily broken in half if needed for the correct dosing.</a:t>
            </a:r>
          </a:p>
          <a:p>
            <a:pPr marL="650886" lvl="1" indent="-141446">
              <a:buFont typeface="Wingdings" panose="05000000000000000000" pitchFamily="2" charset="2"/>
              <a:buChar char="Ø"/>
            </a:pPr>
            <a:r>
              <a:rPr lang="en-US" sz="1200" dirty="0"/>
              <a:t>Your child should continue to take the two other ARVs that make up their three-drug ARV regimen at the same time everyday. To reduce the rare chance of insomnia, give the ARVs in the morning.</a:t>
            </a:r>
          </a:p>
          <a:p>
            <a:pPr marL="650886" lvl="1" indent="-141446">
              <a:buFont typeface="Wingdings" panose="05000000000000000000" pitchFamily="2" charset="2"/>
              <a:buChar char="Ø"/>
            </a:pPr>
            <a:r>
              <a:rPr lang="en-US" sz="1200" dirty="0"/>
              <a:t>Please have your child weighed each visit to make sure they are taking the correct amount of their ARVs.</a:t>
            </a:r>
          </a:p>
        </p:txBody>
      </p:sp>
      <p:sp>
        <p:nvSpPr>
          <p:cNvPr id="11" name="TextBox 10">
            <a:extLst>
              <a:ext uri="{FF2B5EF4-FFF2-40B4-BE49-F238E27FC236}">
                <a16:creationId xmlns:a16="http://schemas.microsoft.com/office/drawing/2014/main" id="{0C9408CB-D343-4E8E-81F0-D90F701E5073}"/>
              </a:ext>
            </a:extLst>
          </p:cNvPr>
          <p:cNvSpPr txBox="1"/>
          <p:nvPr/>
        </p:nvSpPr>
        <p:spPr>
          <a:xfrm>
            <a:off x="621087" y="1628185"/>
            <a:ext cx="7103672" cy="2308324"/>
          </a:xfrm>
          <a:prstGeom prst="rect">
            <a:avLst/>
          </a:prstGeom>
          <a:noFill/>
        </p:spPr>
        <p:txBody>
          <a:bodyPr wrap="square" rtlCol="0">
            <a:spAutoFit/>
          </a:bodyPr>
          <a:lstStyle/>
          <a:p>
            <a:pPr marL="141446" indent="-141446">
              <a:buFont typeface="Wingdings" panose="05000000000000000000" pitchFamily="2" charset="2"/>
              <a:buChar char="Ø"/>
            </a:pPr>
            <a:r>
              <a:rPr lang="en-GB" sz="1200" b="1" dirty="0">
                <a:solidFill>
                  <a:schemeClr val="accent5"/>
                </a:solidFill>
              </a:rPr>
              <a:t>Dolutegravir (DTG) is a powerful and safe antiretroviral (ARV) drug that is very effective at controlling HIV. </a:t>
            </a:r>
            <a:r>
              <a:rPr lang="en-GB" sz="1200" dirty="0"/>
              <a:t>It is already the preferred ARV for adults, adolescents, and children who weigh 20 kg or more.</a:t>
            </a:r>
          </a:p>
          <a:p>
            <a:pPr marL="650886" lvl="1" indent="-141446">
              <a:buFont typeface="Wingdings" panose="05000000000000000000" pitchFamily="2" charset="2"/>
              <a:buChar char="Ø"/>
            </a:pPr>
            <a:r>
              <a:rPr lang="en-US" sz="1200" dirty="0"/>
              <a:t>Until now, DTG has only been available for children who weigh at least 20 kg because a child-friendly version of DTG did not exist yet for the youngest children.</a:t>
            </a:r>
            <a:r>
              <a:rPr lang="en-GB" sz="1200" dirty="0"/>
              <a:t> </a:t>
            </a:r>
          </a:p>
          <a:p>
            <a:pPr marL="141446" indent="-141446">
              <a:buFont typeface="Wingdings" panose="05000000000000000000" pitchFamily="2" charset="2"/>
              <a:buChar char="Ø"/>
            </a:pPr>
            <a:r>
              <a:rPr lang="en-US" sz="1200" dirty="0"/>
              <a:t>Paediatric dolutegravir 10 mg (also known as ‘peds DTG’ or ‘pDTG’) is an ARV that can be given to children with HIV who are one month and older and weigh between 3 and 20 kg. </a:t>
            </a:r>
          </a:p>
          <a:p>
            <a:pPr marL="650886" lvl="1" indent="-141446">
              <a:buFont typeface="Wingdings" panose="05000000000000000000" pitchFamily="2" charset="2"/>
              <a:buChar char="Ø"/>
            </a:pPr>
            <a:r>
              <a:rPr lang="en-US" sz="1200" b="1" dirty="0">
                <a:solidFill>
                  <a:schemeClr val="accent5"/>
                </a:solidFill>
              </a:rPr>
              <a:t>Rapid viral load suppression: </a:t>
            </a:r>
            <a:r>
              <a:rPr lang="en-US" sz="1200" dirty="0"/>
              <a:t>pDTG lowers the amount of virus in your child’s body quickly.</a:t>
            </a:r>
          </a:p>
          <a:p>
            <a:pPr marL="650886" lvl="1" indent="-141446">
              <a:buFont typeface="Wingdings" panose="05000000000000000000" pitchFamily="2" charset="2"/>
              <a:buChar char="Ø"/>
            </a:pPr>
            <a:r>
              <a:rPr lang="en-US" sz="1200" b="1" dirty="0">
                <a:solidFill>
                  <a:schemeClr val="accent5"/>
                </a:solidFill>
              </a:rPr>
              <a:t>Few side effects: </a:t>
            </a:r>
            <a:r>
              <a:rPr lang="en-US" sz="1200" dirty="0"/>
              <a:t>pDTG has very few side effects which allows your child to take pDTG every day, be comfortable, and stay healthy. </a:t>
            </a:r>
          </a:p>
          <a:p>
            <a:pPr marL="650886" lvl="1" indent="-141446">
              <a:buFont typeface="Wingdings" panose="05000000000000000000" pitchFamily="2" charset="2"/>
              <a:buChar char="Ø"/>
            </a:pPr>
            <a:r>
              <a:rPr lang="en-US" sz="1200" b="1" dirty="0">
                <a:solidFill>
                  <a:schemeClr val="accent5"/>
                </a:solidFill>
              </a:rPr>
              <a:t>Easier to administer:</a:t>
            </a:r>
            <a:r>
              <a:rPr lang="en-US" sz="1200" dirty="0">
                <a:solidFill>
                  <a:schemeClr val="accent5"/>
                </a:solidFill>
              </a:rPr>
              <a:t> </a:t>
            </a:r>
            <a:r>
              <a:rPr lang="en-US" sz="1200" dirty="0"/>
              <a:t>It can be mixed in a small amount of water and tastes</a:t>
            </a:r>
            <a:r>
              <a:rPr lang="en-US" sz="1200" dirty="0">
                <a:solidFill>
                  <a:srgbClr val="FF0000"/>
                </a:solidFill>
              </a:rPr>
              <a:t> </a:t>
            </a:r>
            <a:r>
              <a:rPr lang="en-US" sz="1200" dirty="0"/>
              <a:t>sweet (like strawberry cream!). This makes pDTG easy to give to your child.</a:t>
            </a:r>
          </a:p>
          <a:p>
            <a:pPr marL="650886" lvl="1" indent="-141446">
              <a:buFont typeface="Wingdings" panose="05000000000000000000" pitchFamily="2" charset="2"/>
              <a:buChar char="Ø"/>
            </a:pPr>
            <a:endParaRPr lang="en-US" sz="1200" dirty="0"/>
          </a:p>
        </p:txBody>
      </p:sp>
      <p:pic>
        <p:nvPicPr>
          <p:cNvPr id="41" name="Graphic 40">
            <a:extLst>
              <a:ext uri="{FF2B5EF4-FFF2-40B4-BE49-F238E27FC236}">
                <a16:creationId xmlns:a16="http://schemas.microsoft.com/office/drawing/2014/main" id="{4FD3C84A-A54C-4002-B796-F3DB6F7BA76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33545" y="1451273"/>
            <a:ext cx="457200" cy="457200"/>
          </a:xfrm>
          <a:prstGeom prst="rect">
            <a:avLst/>
          </a:prstGeom>
        </p:spPr>
      </p:pic>
      <p:pic>
        <p:nvPicPr>
          <p:cNvPr id="47" name="Graphic 46">
            <a:extLst>
              <a:ext uri="{FF2B5EF4-FFF2-40B4-BE49-F238E27FC236}">
                <a16:creationId xmlns:a16="http://schemas.microsoft.com/office/drawing/2014/main" id="{647BA46C-3810-4D45-A648-41767CF51A0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33545" y="5199341"/>
            <a:ext cx="457200" cy="457200"/>
          </a:xfrm>
          <a:prstGeom prst="rect">
            <a:avLst/>
          </a:prstGeom>
        </p:spPr>
      </p:pic>
      <p:sp>
        <p:nvSpPr>
          <p:cNvPr id="29" name="TextBox 28">
            <a:extLst>
              <a:ext uri="{FF2B5EF4-FFF2-40B4-BE49-F238E27FC236}">
                <a16:creationId xmlns:a16="http://schemas.microsoft.com/office/drawing/2014/main" id="{63D68EF5-8602-43EF-AE95-508077C4FDB9}"/>
              </a:ext>
            </a:extLst>
          </p:cNvPr>
          <p:cNvSpPr txBox="1"/>
          <p:nvPr/>
        </p:nvSpPr>
        <p:spPr>
          <a:xfrm>
            <a:off x="511510" y="8995006"/>
            <a:ext cx="7270957" cy="307777"/>
          </a:xfrm>
          <a:prstGeom prst="rect">
            <a:avLst/>
          </a:prstGeom>
          <a:noFill/>
        </p:spPr>
        <p:txBody>
          <a:bodyPr wrap="square" rtlCol="0">
            <a:spAutoFit/>
          </a:bodyPr>
          <a:lstStyle/>
          <a:p>
            <a:r>
              <a:rPr lang="en-GB" sz="1400" b="1" i="1" dirty="0"/>
              <a:t>Explain that pDTG is safe to take with the majority of, but not all, other medications</a:t>
            </a:r>
          </a:p>
        </p:txBody>
      </p:sp>
      <p:sp>
        <p:nvSpPr>
          <p:cNvPr id="31" name="TextBox 30">
            <a:extLst>
              <a:ext uri="{FF2B5EF4-FFF2-40B4-BE49-F238E27FC236}">
                <a16:creationId xmlns:a16="http://schemas.microsoft.com/office/drawing/2014/main" id="{D7BF1E81-336B-4672-8319-511412C60B15}"/>
              </a:ext>
            </a:extLst>
          </p:cNvPr>
          <p:cNvSpPr txBox="1"/>
          <p:nvPr/>
        </p:nvSpPr>
        <p:spPr>
          <a:xfrm>
            <a:off x="621087" y="9206724"/>
            <a:ext cx="7099613" cy="861774"/>
          </a:xfrm>
          <a:prstGeom prst="rect">
            <a:avLst/>
          </a:prstGeom>
          <a:noFill/>
        </p:spPr>
        <p:txBody>
          <a:bodyPr wrap="square" rtlCol="0">
            <a:spAutoFit/>
          </a:bodyPr>
          <a:lstStyle/>
          <a:p>
            <a:pPr marL="141446" indent="-141446">
              <a:buFont typeface="Wingdings" panose="05000000000000000000" pitchFamily="2" charset="2"/>
              <a:buChar char="Ø"/>
            </a:pPr>
            <a:r>
              <a:rPr lang="en-US" sz="1200" b="1" dirty="0">
                <a:solidFill>
                  <a:schemeClr val="accent5"/>
                </a:solidFill>
              </a:rPr>
              <a:t>Your child should continue taking any other medications your doctor has prescribed. </a:t>
            </a:r>
            <a:r>
              <a:rPr lang="en-US" sz="1200" dirty="0"/>
              <a:t>However, it is very important that you let me know what medicines (including local herbs!) your child is taking before your child starts taking pDTG so that that I can provide instructions if any adjustments are needed. For example, if your child were taking the TB medicine Rifampicin, pDTG would need to be taken twice daily.</a:t>
            </a:r>
            <a:endParaRPr lang="en-GB" sz="1200" dirty="0"/>
          </a:p>
        </p:txBody>
      </p:sp>
      <p:sp>
        <p:nvSpPr>
          <p:cNvPr id="33" name="TextBox 32">
            <a:extLst>
              <a:ext uri="{FF2B5EF4-FFF2-40B4-BE49-F238E27FC236}">
                <a16:creationId xmlns:a16="http://schemas.microsoft.com/office/drawing/2014/main" id="{9FAAA203-CFC1-4771-82D1-D47E849DAAF8}"/>
              </a:ext>
            </a:extLst>
          </p:cNvPr>
          <p:cNvSpPr txBox="1"/>
          <p:nvPr/>
        </p:nvSpPr>
        <p:spPr>
          <a:xfrm>
            <a:off x="511510" y="7073602"/>
            <a:ext cx="7248399" cy="307777"/>
          </a:xfrm>
          <a:prstGeom prst="rect">
            <a:avLst/>
          </a:prstGeom>
          <a:noFill/>
        </p:spPr>
        <p:txBody>
          <a:bodyPr wrap="square" rtlCol="0">
            <a:spAutoFit/>
          </a:bodyPr>
          <a:lstStyle/>
          <a:p>
            <a:r>
              <a:rPr lang="en-GB" sz="1400" b="1" i="1" dirty="0"/>
              <a:t>Describe the steps involved in administering pDTG, note that pDTG is ideally dispersed in water</a:t>
            </a:r>
          </a:p>
        </p:txBody>
      </p:sp>
      <p:pic>
        <p:nvPicPr>
          <p:cNvPr id="36" name="Picture 35" descr="A picture containing shape&#10;&#10;Description automatically generated">
            <a:extLst>
              <a:ext uri="{FF2B5EF4-FFF2-40B4-BE49-F238E27FC236}">
                <a16:creationId xmlns:a16="http://schemas.microsoft.com/office/drawing/2014/main" id="{55F28DDF-0D7A-4CC1-B884-09DC981126F2}"/>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80755" y="7097938"/>
            <a:ext cx="685800" cy="685800"/>
          </a:xfrm>
          <a:prstGeom prst="rect">
            <a:avLst/>
          </a:prstGeom>
        </p:spPr>
      </p:pic>
      <p:pic>
        <p:nvPicPr>
          <p:cNvPr id="37" name="Graphic 36" descr="Network outline">
            <a:extLst>
              <a:ext uri="{FF2B5EF4-FFF2-40B4-BE49-F238E27FC236}">
                <a16:creationId xmlns:a16="http://schemas.microsoft.com/office/drawing/2014/main" id="{0C55CBA2-4638-4B7C-B231-0DE039AAF85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3545" y="9030152"/>
            <a:ext cx="457200" cy="457200"/>
          </a:xfrm>
          <a:prstGeom prst="rect">
            <a:avLst/>
          </a:prstGeom>
        </p:spPr>
      </p:pic>
      <p:sp>
        <p:nvSpPr>
          <p:cNvPr id="48" name="TextBox 47">
            <a:extLst>
              <a:ext uri="{FF2B5EF4-FFF2-40B4-BE49-F238E27FC236}">
                <a16:creationId xmlns:a16="http://schemas.microsoft.com/office/drawing/2014/main" id="{5326748E-D68C-4827-8D55-9CA13DDC93B4}"/>
              </a:ext>
            </a:extLst>
          </p:cNvPr>
          <p:cNvSpPr txBox="1"/>
          <p:nvPr/>
        </p:nvSpPr>
        <p:spPr>
          <a:xfrm>
            <a:off x="621087" y="7287050"/>
            <a:ext cx="7076559" cy="1754326"/>
          </a:xfrm>
          <a:prstGeom prst="rect">
            <a:avLst/>
          </a:prstGeom>
          <a:noFill/>
        </p:spPr>
        <p:txBody>
          <a:bodyPr wrap="square">
            <a:spAutoFit/>
          </a:bodyPr>
          <a:lstStyle/>
          <a:p>
            <a:pPr marL="146304" indent="-141446">
              <a:buFont typeface="Wingdings" panose="05000000000000000000" pitchFamily="2" charset="2"/>
              <a:buChar char="Ø"/>
            </a:pPr>
            <a:r>
              <a:rPr lang="en-GB" sz="1200" dirty="0"/>
              <a:t>Determine the correct dose of pDTG and mix with a small amount of water (1-2 teaspoons). Stir and add a little more water if the tablets do not dissolve completely (or crush the tablets to help them dissolve). Once dissolved, you can give it to your child to drink. They should drink it straight away or within 30 minutes.</a:t>
            </a:r>
          </a:p>
          <a:p>
            <a:pPr marL="518636" lvl="1" indent="-141446">
              <a:buFont typeface="Wingdings" panose="05000000000000000000" pitchFamily="2" charset="2"/>
              <a:buChar char="Ø"/>
            </a:pPr>
            <a:r>
              <a:rPr lang="en-GB" sz="1200" b="1" dirty="0">
                <a:solidFill>
                  <a:schemeClr val="accent5"/>
                </a:solidFill>
              </a:rPr>
              <a:t>pDTG can be mixed and given in the same glass of water as ABC/3TC dispersible tablets.</a:t>
            </a:r>
            <a:r>
              <a:rPr lang="en-GB" sz="1200" dirty="0">
                <a:solidFill>
                  <a:schemeClr val="accent5"/>
                </a:solidFill>
              </a:rPr>
              <a:t> </a:t>
            </a:r>
            <a:r>
              <a:rPr lang="en-GB" sz="1200" dirty="0"/>
              <a:t>Follow the same instructions as above but use 2-4 teaspoons of clean water instead. </a:t>
            </a:r>
          </a:p>
          <a:p>
            <a:pPr marL="146304" indent="-141446">
              <a:buFont typeface="Wingdings" panose="05000000000000000000" pitchFamily="2" charset="2"/>
              <a:buChar char="Ø"/>
            </a:pPr>
            <a:r>
              <a:rPr lang="en-GB" sz="1200" b="1" dirty="0">
                <a:solidFill>
                  <a:schemeClr val="accent5"/>
                </a:solidFill>
              </a:rPr>
              <a:t>Ideally,</a:t>
            </a:r>
            <a:r>
              <a:rPr lang="en-GB" sz="1200" b="1" dirty="0"/>
              <a:t> </a:t>
            </a:r>
            <a:r>
              <a:rPr lang="en-GB" sz="1200" b="1" dirty="0">
                <a:solidFill>
                  <a:schemeClr val="accent5"/>
                </a:solidFill>
              </a:rPr>
              <a:t>pDTG (and ABC/3TC) should be dispersed in clean water</a:t>
            </a:r>
            <a:r>
              <a:rPr lang="en-GB" sz="1200" dirty="0"/>
              <a:t>, but if your child is unable to use water, then you may mix the tablets with other liquids or foods like milk, juice, yoghurt, or porridge (crush the tablets if mixing with food). Keep the amount of liquid or food small to avoid spillage and to ensure your child takes the full dose of their medicine.</a:t>
            </a:r>
          </a:p>
        </p:txBody>
      </p:sp>
      <p:sp>
        <p:nvSpPr>
          <p:cNvPr id="35" name="TextBox 34">
            <a:extLst>
              <a:ext uri="{FF2B5EF4-FFF2-40B4-BE49-F238E27FC236}">
                <a16:creationId xmlns:a16="http://schemas.microsoft.com/office/drawing/2014/main" id="{F4E784FC-D79B-4570-8C5B-E77A93297862}"/>
              </a:ext>
            </a:extLst>
          </p:cNvPr>
          <p:cNvSpPr txBox="1"/>
          <p:nvPr/>
        </p:nvSpPr>
        <p:spPr>
          <a:xfrm>
            <a:off x="511510" y="3760123"/>
            <a:ext cx="7270957" cy="307777"/>
          </a:xfrm>
          <a:prstGeom prst="rect">
            <a:avLst/>
          </a:prstGeom>
          <a:noFill/>
        </p:spPr>
        <p:txBody>
          <a:bodyPr wrap="square" rtlCol="0">
            <a:spAutoFit/>
          </a:bodyPr>
          <a:lstStyle/>
          <a:p>
            <a:r>
              <a:rPr lang="en-GB" sz="1400" b="1" i="1" dirty="0"/>
              <a:t>Describe how pDTG is safe and only rarely does it have side effects </a:t>
            </a:r>
          </a:p>
        </p:txBody>
      </p:sp>
      <p:sp>
        <p:nvSpPr>
          <p:cNvPr id="51" name="TextBox 50">
            <a:extLst>
              <a:ext uri="{FF2B5EF4-FFF2-40B4-BE49-F238E27FC236}">
                <a16:creationId xmlns:a16="http://schemas.microsoft.com/office/drawing/2014/main" id="{688678DE-5951-4315-B99F-BD3C78B950D1}"/>
              </a:ext>
            </a:extLst>
          </p:cNvPr>
          <p:cNvSpPr txBox="1"/>
          <p:nvPr/>
        </p:nvSpPr>
        <p:spPr>
          <a:xfrm>
            <a:off x="621088" y="3988762"/>
            <a:ext cx="7167356" cy="1384995"/>
          </a:xfrm>
          <a:prstGeom prst="rect">
            <a:avLst/>
          </a:prstGeom>
          <a:noFill/>
        </p:spPr>
        <p:txBody>
          <a:bodyPr wrap="square" rtlCol="0">
            <a:spAutoFit/>
          </a:bodyPr>
          <a:lstStyle/>
          <a:p>
            <a:pPr marL="141446" indent="-141446">
              <a:buFont typeface="Wingdings" panose="05000000000000000000" pitchFamily="2" charset="2"/>
              <a:buChar char="Ø"/>
            </a:pPr>
            <a:r>
              <a:rPr lang="en-GB" sz="1200" b="1" dirty="0">
                <a:solidFill>
                  <a:schemeClr val="accent5"/>
                </a:solidFill>
              </a:rPr>
              <a:t>Side effects with pDTG are rare. </a:t>
            </a:r>
            <a:r>
              <a:rPr lang="en-US" sz="1200" dirty="0"/>
              <a:t>Rare side effects include insomnia, fatigue, and headaches, but if these occur, they </a:t>
            </a:r>
            <a:r>
              <a:rPr lang="en-US" sz="1200" b="1" dirty="0">
                <a:solidFill>
                  <a:schemeClr val="accent5"/>
                </a:solidFill>
              </a:rPr>
              <a:t>usually go away in 1-2 months. </a:t>
            </a:r>
            <a:r>
              <a:rPr lang="en-US" sz="1200" dirty="0"/>
              <a:t>You should report any side effects your child experiences to me.</a:t>
            </a:r>
          </a:p>
          <a:p>
            <a:pPr marL="650886" lvl="1" indent="-141446">
              <a:buFont typeface="Wingdings" panose="05000000000000000000" pitchFamily="2" charset="2"/>
              <a:buChar char="Ø"/>
            </a:pPr>
            <a:r>
              <a:rPr lang="en-US" sz="1200" i="1" dirty="0"/>
              <a:t>[If child is newly starting ABC/3TC]: </a:t>
            </a:r>
            <a:r>
              <a:rPr lang="en-US" sz="1200" b="1" dirty="0">
                <a:solidFill>
                  <a:schemeClr val="accent5"/>
                </a:solidFill>
              </a:rPr>
              <a:t>Side effects with ABC/3TC </a:t>
            </a:r>
            <a:r>
              <a:rPr lang="en-GB" sz="1200" b="1" dirty="0">
                <a:solidFill>
                  <a:schemeClr val="accent5"/>
                </a:solidFill>
              </a:rPr>
              <a:t>(abacavir &amp; lamivudine)</a:t>
            </a:r>
            <a:r>
              <a:rPr lang="en-US" sz="1200" b="1" dirty="0">
                <a:solidFill>
                  <a:schemeClr val="accent5"/>
                </a:solidFill>
              </a:rPr>
              <a:t> are also rare. </a:t>
            </a:r>
            <a:r>
              <a:rPr lang="en-US" sz="1200" dirty="0"/>
              <a:t>ABC can very rarely cause what is called a </a:t>
            </a:r>
            <a:r>
              <a:rPr lang="en-US" sz="1200" b="1" dirty="0"/>
              <a:t>“hypersensitivity reaction” </a:t>
            </a:r>
            <a:r>
              <a:rPr lang="en-US" sz="1200" dirty="0"/>
              <a:t>with fever, rash, stomach, and respiratory symptoms, usually in the first few of months of taking it. If your child has these symptoms in the first 1-2 months of starting ABC, let me or your nearest healthcare worker know immediately.</a:t>
            </a:r>
          </a:p>
          <a:p>
            <a:pPr marL="650886" lvl="1" indent="-141446">
              <a:buFont typeface="Wingdings" panose="05000000000000000000" pitchFamily="2" charset="2"/>
              <a:buChar char="Ø"/>
            </a:pPr>
            <a:endParaRPr lang="en-GB" sz="1200" b="1" dirty="0"/>
          </a:p>
        </p:txBody>
      </p:sp>
      <p:pic>
        <p:nvPicPr>
          <p:cNvPr id="52" name="Picture 51">
            <a:extLst>
              <a:ext uri="{FF2B5EF4-FFF2-40B4-BE49-F238E27FC236}">
                <a16:creationId xmlns:a16="http://schemas.microsoft.com/office/drawing/2014/main" id="{07B50E0C-0809-45B5-B7DB-FDECF259B667}"/>
              </a:ext>
            </a:extLst>
          </p:cNvPr>
          <p:cNvPicPr>
            <a:picLocks noChangeAspect="1"/>
          </p:cNvPicPr>
          <p:nvPr/>
        </p:nvPicPr>
        <p:blipFill>
          <a:blip r:embed="rId13"/>
          <a:srcRect/>
          <a:stretch/>
        </p:blipFill>
        <p:spPr>
          <a:xfrm>
            <a:off x="-12175" y="3722222"/>
            <a:ext cx="548640" cy="554073"/>
          </a:xfrm>
          <a:prstGeom prst="rect">
            <a:avLst/>
          </a:prstGeom>
        </p:spPr>
      </p:pic>
      <p:cxnSp>
        <p:nvCxnSpPr>
          <p:cNvPr id="64" name="Straight Connector 63">
            <a:extLst>
              <a:ext uri="{FF2B5EF4-FFF2-40B4-BE49-F238E27FC236}">
                <a16:creationId xmlns:a16="http://schemas.microsoft.com/office/drawing/2014/main" id="{AEBEB916-5E39-4385-90B3-D663FABF6479}"/>
              </a:ext>
            </a:extLst>
          </p:cNvPr>
          <p:cNvCxnSpPr>
            <a:cxnSpLocks/>
          </p:cNvCxnSpPr>
          <p:nvPr/>
        </p:nvCxnSpPr>
        <p:spPr>
          <a:xfrm>
            <a:off x="0" y="662860"/>
            <a:ext cx="777702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EBB46AD8-FA79-426F-AB5B-0DF6C0C3AB42}"/>
              </a:ext>
            </a:extLst>
          </p:cNvPr>
          <p:cNvSpPr/>
          <p:nvPr/>
        </p:nvSpPr>
        <p:spPr>
          <a:xfrm>
            <a:off x="-2" y="1085176"/>
            <a:ext cx="7782465" cy="33148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rPr>
              <a:t>For Caregivers Whose Children Are </a:t>
            </a:r>
            <a:r>
              <a:rPr lang="en-GB" sz="1600" b="1" u="sng" dirty="0">
                <a:solidFill>
                  <a:schemeClr val="bg1"/>
                </a:solidFill>
              </a:rPr>
              <a:t>Already On ART </a:t>
            </a:r>
            <a:r>
              <a:rPr lang="en-GB" sz="1600" b="1" dirty="0">
                <a:solidFill>
                  <a:schemeClr val="bg1"/>
                </a:solidFill>
              </a:rPr>
              <a:t>and </a:t>
            </a:r>
            <a:r>
              <a:rPr lang="en-GB" sz="1600" b="1" u="sng" dirty="0">
                <a:solidFill>
                  <a:schemeClr val="bg1"/>
                </a:solidFill>
              </a:rPr>
              <a:t>Transitioning to pDTG</a:t>
            </a:r>
          </a:p>
        </p:txBody>
      </p:sp>
    </p:spTree>
    <p:extLst>
      <p:ext uri="{BB962C8B-B14F-4D97-AF65-F5344CB8AC3E}">
        <p14:creationId xmlns:p14="http://schemas.microsoft.com/office/powerpoint/2010/main" val="40923844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DJHwyKsxzq5GQyRZibJXl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ABC3_Portrait_NoLogo_010115">
  <a:themeElements>
    <a:clrScheme name="ABC Pantone+ Color Palette">
      <a:dk1>
        <a:srgbClr val="333E48"/>
      </a:dk1>
      <a:lt1>
        <a:srgbClr val="FFFFFF"/>
      </a:lt1>
      <a:dk2>
        <a:srgbClr val="617685"/>
      </a:dk2>
      <a:lt2>
        <a:srgbClr val="DBE1E5"/>
      </a:lt2>
      <a:accent1>
        <a:srgbClr val="BEC9D0"/>
      </a:accent1>
      <a:accent2>
        <a:srgbClr val="899BA9"/>
      </a:accent2>
      <a:accent3>
        <a:srgbClr val="617685"/>
      </a:accent3>
      <a:accent4>
        <a:srgbClr val="333E48"/>
      </a:accent4>
      <a:accent5>
        <a:srgbClr val="000000"/>
      </a:accent5>
      <a:accent6>
        <a:srgbClr val="CF0A2C"/>
      </a:accent6>
      <a:hlink>
        <a:srgbClr val="0086B9"/>
      </a:hlink>
      <a:folHlink>
        <a:srgbClr val="CF0A2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solidFill>
            <a:schemeClr val="accent3"/>
          </a:solidFill>
          <a:miter lim="800000"/>
        </a:ln>
      </a:spPr>
      <a:bodyPr rot="0" spcFirstLastPara="0" vert="horz" wrap="square" lIns="91440" tIns="45720" rIns="91440" bIns="45720" numCol="1" spcCol="0" rtlCol="0" fromWordArt="0" anchor="t" anchorCtr="0" forceAA="0" compatLnSpc="1">
        <a:prstTxWarp prst="textNoShape">
          <a:avLst/>
        </a:prstTxWarp>
        <a:noAutofit/>
      </a:bodyPr>
      <a:lstStyle>
        <a:defPPr algn="ctr">
          <a:spcBef>
            <a:spcPts val="500"/>
          </a:spcBef>
          <a:defRPr sz="10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a:solidFill>
            <a:schemeClr val="accent3"/>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square" lIns="0" tIns="0" rIns="0" bIns="0" rtlCol="0">
        <a:spAutoFit/>
      </a:bodyPr>
      <a:lstStyle>
        <a:defPPr>
          <a:spcBef>
            <a:spcPts val="500"/>
          </a:spcBef>
          <a:defRPr sz="1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ABC3_Portrait_NoLogo_010115</Template>
  <TotalTime>0</TotalTime>
  <Words>1917</Words>
  <Application>Microsoft Office PowerPoint</Application>
  <PresentationFormat>Custom</PresentationFormat>
  <Paragraphs>53</Paragraphs>
  <Slides>2</Slides>
  <Notes>0</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2</vt:i4>
      </vt:variant>
    </vt:vector>
  </HeadingPairs>
  <TitlesOfParts>
    <vt:vector size="8" baseType="lpstr">
      <vt:lpstr>Arial</vt:lpstr>
      <vt:lpstr>Calibri</vt:lpstr>
      <vt:lpstr>Wingdings</vt:lpstr>
      <vt:lpstr>ABC3_Portrait_NoLogo_010115</vt:lpstr>
      <vt:lpstr>Office Theme</vt:lpstr>
      <vt:lpstr>think-cell Slide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2015-06-29T15:12:14Z</dcterms:created>
  <dcterms:modified xsi:type="dcterms:W3CDTF">2021-10-14T19:45:08Z</dcterms:modified>
</cp:coreProperties>
</file>