
<file path=[Content_Types].xml><?xml version="1.0" encoding="utf-8"?>
<Types xmlns="http://schemas.openxmlformats.org/package/2006/content-types">
  <Default Extension="bin" ContentType="application/vnd.openxmlformats-officedocument.oleObject"/>
  <Default Extension="png" ContentType="image/png"/>
  <Default Extension="emf" ContentType="image/x-emf"/>
  <Default Extension="rels" ContentType="application/vnd.openxmlformats-package.relationships+xml"/>
  <Default Extension="xml" ContentType="application/xml"/>
  <Default Extension="wdp" ContentType="image/vnd.ms-photo"/>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ags/tag2.xml" ContentType="application/vnd.openxmlformats-officedocument.presentationml.tags+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theme/theme2.xml" ContentType="application/vnd.openxmlformats-officedocument.theme+xml"/>
  <Override PartName="/ppt/tags/tag3.xml" ContentType="application/vnd.openxmlformats-officedocument.presentationml.tags+xml"/>
  <Override PartName="/ppt/tags/tag4.xml" ContentType="application/vnd.openxmlformats-officedocument.presentationml.tags+xml"/>
  <Override PartName="/ppt/theme/theme3.xml" ContentType="application/vnd.openxmlformats-officedocument.theme+xml"/>
  <Override PartName="/ppt/theme/theme4.xml" ContentType="application/vnd.openxmlformats-officedocument.theme+xml"/>
  <Override PartName="/ppt/tags/tag5.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autoCompressPictures="0" bookmarkIdSeed="2">
  <p:sldMasterIdLst>
    <p:sldMasterId id="2147483648" r:id="rId1"/>
    <p:sldMasterId id="2147483721" r:id="rId2"/>
  </p:sldMasterIdLst>
  <p:notesMasterIdLst>
    <p:notesMasterId r:id="rId4"/>
  </p:notesMasterIdLst>
  <p:handoutMasterIdLst>
    <p:handoutMasterId r:id="rId5"/>
  </p:handoutMasterIdLst>
  <p:sldIdLst>
    <p:sldId id="265" r:id="rId3"/>
  </p:sldIdLst>
  <p:sldSz cx="7772400" cy="10058400"/>
  <p:notesSz cx="6881813" cy="9296400"/>
  <p:custDataLst>
    <p:tags r:id="rId6"/>
  </p:custDataLst>
  <p:defaultTextStyle>
    <a:defPPr>
      <a:defRPr lang="en-US"/>
    </a:defPPr>
    <a:lvl1pPr marL="0" algn="l" defTabSz="1018879" rtl="0" eaLnBrk="1" latinLnBrk="0" hangingPunct="1">
      <a:defRPr sz="2100" kern="1200">
        <a:solidFill>
          <a:schemeClr val="tx1"/>
        </a:solidFill>
        <a:latin typeface="+mn-lt"/>
        <a:ea typeface="+mn-ea"/>
        <a:cs typeface="+mn-cs"/>
      </a:defRPr>
    </a:lvl1pPr>
    <a:lvl2pPr marL="509440" algn="l" defTabSz="1018879" rtl="0" eaLnBrk="1" latinLnBrk="0" hangingPunct="1">
      <a:defRPr sz="2100" kern="1200">
        <a:solidFill>
          <a:schemeClr val="tx1"/>
        </a:solidFill>
        <a:latin typeface="+mn-lt"/>
        <a:ea typeface="+mn-ea"/>
        <a:cs typeface="+mn-cs"/>
      </a:defRPr>
    </a:lvl2pPr>
    <a:lvl3pPr marL="1018879" algn="l" defTabSz="1018879" rtl="0" eaLnBrk="1" latinLnBrk="0" hangingPunct="1">
      <a:defRPr sz="2100" kern="1200">
        <a:solidFill>
          <a:schemeClr val="tx1"/>
        </a:solidFill>
        <a:latin typeface="+mn-lt"/>
        <a:ea typeface="+mn-ea"/>
        <a:cs typeface="+mn-cs"/>
      </a:defRPr>
    </a:lvl3pPr>
    <a:lvl4pPr marL="1528319" algn="l" defTabSz="1018879" rtl="0" eaLnBrk="1" latinLnBrk="0" hangingPunct="1">
      <a:defRPr sz="2100" kern="1200">
        <a:solidFill>
          <a:schemeClr val="tx1"/>
        </a:solidFill>
        <a:latin typeface="+mn-lt"/>
        <a:ea typeface="+mn-ea"/>
        <a:cs typeface="+mn-cs"/>
      </a:defRPr>
    </a:lvl4pPr>
    <a:lvl5pPr marL="2037759" algn="l" defTabSz="1018879" rtl="0" eaLnBrk="1" latinLnBrk="0" hangingPunct="1">
      <a:defRPr sz="2100" kern="1200">
        <a:solidFill>
          <a:schemeClr val="tx1"/>
        </a:solidFill>
        <a:latin typeface="+mn-lt"/>
        <a:ea typeface="+mn-ea"/>
        <a:cs typeface="+mn-cs"/>
      </a:defRPr>
    </a:lvl5pPr>
    <a:lvl6pPr marL="2547198" algn="l" defTabSz="1018879" rtl="0" eaLnBrk="1" latinLnBrk="0" hangingPunct="1">
      <a:defRPr sz="2100" kern="1200">
        <a:solidFill>
          <a:schemeClr val="tx1"/>
        </a:solidFill>
        <a:latin typeface="+mn-lt"/>
        <a:ea typeface="+mn-ea"/>
        <a:cs typeface="+mn-cs"/>
      </a:defRPr>
    </a:lvl6pPr>
    <a:lvl7pPr marL="3056638" algn="l" defTabSz="1018879" rtl="0" eaLnBrk="1" latinLnBrk="0" hangingPunct="1">
      <a:defRPr sz="2100" kern="1200">
        <a:solidFill>
          <a:schemeClr val="tx1"/>
        </a:solidFill>
        <a:latin typeface="+mn-lt"/>
        <a:ea typeface="+mn-ea"/>
        <a:cs typeface="+mn-cs"/>
      </a:defRPr>
    </a:lvl7pPr>
    <a:lvl8pPr marL="3566078" algn="l" defTabSz="1018879" rtl="0" eaLnBrk="1" latinLnBrk="0" hangingPunct="1">
      <a:defRPr sz="2100" kern="1200">
        <a:solidFill>
          <a:schemeClr val="tx1"/>
        </a:solidFill>
        <a:latin typeface="+mn-lt"/>
        <a:ea typeface="+mn-ea"/>
        <a:cs typeface="+mn-cs"/>
      </a:defRPr>
    </a:lvl8pPr>
    <a:lvl9pPr marL="4075517" algn="l" defTabSz="1018879" rtl="0" eaLnBrk="1" latinLnBrk="0" hangingPunct="1">
      <a:defRPr sz="21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5988">
          <p15:clr>
            <a:srgbClr val="A4A3A4"/>
          </p15:clr>
        </p15:guide>
        <p15:guide id="2" orient="horz" pos="289">
          <p15:clr>
            <a:srgbClr val="A4A3A4"/>
          </p15:clr>
        </p15:guide>
        <p15:guide id="3" orient="horz" pos="481">
          <p15:clr>
            <a:srgbClr val="A4A3A4"/>
          </p15:clr>
        </p15:guide>
        <p15:guide id="4" orient="horz" pos="811">
          <p15:clr>
            <a:srgbClr val="A4A3A4"/>
          </p15:clr>
        </p15:guide>
        <p15:guide id="5" orient="horz" pos="3317">
          <p15:clr>
            <a:srgbClr val="A4A3A4"/>
          </p15:clr>
        </p15:guide>
        <p15:guide id="6" pos="289">
          <p15:clr>
            <a:srgbClr val="A4A3A4"/>
          </p15:clr>
        </p15:guide>
        <p15:guide id="7" pos="4609">
          <p15:clr>
            <a:srgbClr val="A4A3A4"/>
          </p15:clr>
        </p15:guide>
      </p15:sldGuideLst>
    </p:ext>
    <p:ext uri="{2D200454-40CA-4A62-9FC3-DE9A4176ACB9}">
      <p15:notesGuideLst xmlns:p15="http://schemas.microsoft.com/office/powerpoint/2012/main">
        <p15:guide id="1" orient="horz" pos="2928" userDrawn="1">
          <p15:clr>
            <a:srgbClr val="A4A3A4"/>
          </p15:clr>
        </p15:guide>
        <p15:guide id="2" pos="2168" userDrawn="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uthor" initials="A" lastIdx="76"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4E2E2"/>
    <a:srgbClr val="F6F4F4"/>
    <a:srgbClr val="E7615B"/>
    <a:srgbClr val="20B096"/>
    <a:srgbClr val="FABE5C"/>
    <a:srgbClr val="D8F8F2"/>
    <a:srgbClr val="B1F1E5"/>
    <a:srgbClr val="C2F4EA"/>
    <a:srgbClr val="FDDDA9"/>
    <a:srgbClr val="FDE5B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F5AB1C69-6EDB-4FF4-983F-18BD219EF322}">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69CF1AB2-1976-4502-BF36-3FF5EA218861}" styleName="Medium Style 4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2838BEF-8BB2-4498-84A7-C5851F593DF1}" styleName="Medium Style 4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25400" cmpd="sng">
              <a:solidFill>
                <a:schemeClr val="accent5"/>
              </a:solidFill>
            </a:ln>
          </a:top>
        </a:tcBdr>
        <a:fill>
          <a:solidFill>
            <a:schemeClr val="accent5">
              <a:tint val="20000"/>
            </a:schemeClr>
          </a:solidFill>
        </a:fill>
      </a:tcStyle>
    </a:lastRow>
    <a:firstRow>
      <a:tcTxStyle b="on"/>
      <a:tcStyle>
        <a:tcBdr/>
        <a:fill>
          <a:solidFill>
            <a:schemeClr val="accent5">
              <a:tint val="20000"/>
            </a:schemeClr>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FABFCF23-3B69-468F-B69F-88F6DE6A72F2}" styleName="Medium Style 1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5858" autoAdjust="0"/>
    <p:restoredTop sz="94864" autoAdjust="0"/>
  </p:normalViewPr>
  <p:slideViewPr>
    <p:cSldViewPr snapToGrid="0">
      <p:cViewPr varScale="1">
        <p:scale>
          <a:sx n="76" d="100"/>
          <a:sy n="76" d="100"/>
        </p:scale>
        <p:origin x="714" y="120"/>
      </p:cViewPr>
      <p:guideLst>
        <p:guide orient="horz" pos="5988"/>
        <p:guide orient="horz" pos="289"/>
        <p:guide orient="horz" pos="481"/>
        <p:guide orient="horz" pos="811"/>
        <p:guide orient="horz" pos="3317"/>
        <p:guide pos="289"/>
        <p:guide pos="4609"/>
      </p:guideLst>
    </p:cSldViewPr>
  </p:slideViewPr>
  <p:outlineViewPr>
    <p:cViewPr>
      <p:scale>
        <a:sx n="33" d="100"/>
        <a:sy n="33" d="100"/>
      </p:scale>
      <p:origin x="0" y="0"/>
    </p:cViewPr>
  </p:outlineViewPr>
  <p:notesTextViewPr>
    <p:cViewPr>
      <p:scale>
        <a:sx n="100" d="100"/>
        <a:sy n="100" d="100"/>
      </p:scale>
      <p:origin x="0" y="0"/>
    </p:cViewPr>
  </p:notesTextViewPr>
  <p:notesViewPr>
    <p:cSldViewPr snapToGrid="0" showGuides="1">
      <p:cViewPr varScale="1">
        <p:scale>
          <a:sx n="80" d="100"/>
          <a:sy n="80" d="100"/>
        </p:scale>
        <p:origin x="-2022" y="-102"/>
      </p:cViewPr>
      <p:guideLst>
        <p:guide orient="horz" pos="2928"/>
        <p:guide pos="2168"/>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1.xml"/><Relationship Id="rId7" Type="http://schemas.openxmlformats.org/officeDocument/2006/relationships/commentAuthors" Target="commentAuthors.xml"/><Relationship Id="rId2" Type="http://schemas.openxmlformats.org/officeDocument/2006/relationships/slideMaster" Target="slideMasters/slideMaster2.xml"/><Relationship Id="rId1" Type="http://schemas.openxmlformats.org/officeDocument/2006/relationships/slideMaster" Target="slideMasters/slideMaster1.xml"/><Relationship Id="rId6" Type="http://schemas.openxmlformats.org/officeDocument/2006/relationships/tags" Target="tags/tag1.xml"/><Relationship Id="rId11" Type="http://schemas.openxmlformats.org/officeDocument/2006/relationships/tableStyles" Target="tableStyles.xml"/><Relationship Id="rId5" Type="http://schemas.openxmlformats.org/officeDocument/2006/relationships/handoutMaster" Target="handoutMasters/handoutMaster1.xml"/><Relationship Id="rId10" Type="http://schemas.openxmlformats.org/officeDocument/2006/relationships/theme" Target="theme/theme1.xml"/><Relationship Id="rId4" Type="http://schemas.openxmlformats.org/officeDocument/2006/relationships/notesMaster" Target="notesMasters/notesMaster1.xml"/><Relationship Id="rId9"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82119" cy="464820"/>
          </a:xfrm>
          <a:prstGeom prst="rect">
            <a:avLst/>
          </a:prstGeom>
        </p:spPr>
        <p:txBody>
          <a:bodyPr vert="horz" lIns="93176" tIns="46588" rIns="93176" bIns="46588" rtlCol="0"/>
          <a:lstStyle>
            <a:lvl1pPr algn="l">
              <a:defRPr sz="1200"/>
            </a:lvl1pPr>
          </a:lstStyle>
          <a:p>
            <a:endParaRPr lang="en-US" dirty="0">
              <a:latin typeface="Arial" panose="020B0604020202020204" pitchFamily="34" charset="0"/>
            </a:endParaRPr>
          </a:p>
        </p:txBody>
      </p:sp>
      <p:sp>
        <p:nvSpPr>
          <p:cNvPr id="3" name="Date Placeholder 2"/>
          <p:cNvSpPr>
            <a:spLocks noGrp="1"/>
          </p:cNvSpPr>
          <p:nvPr>
            <p:ph type="dt" sz="quarter" idx="1"/>
          </p:nvPr>
        </p:nvSpPr>
        <p:spPr>
          <a:xfrm>
            <a:off x="3898103" y="0"/>
            <a:ext cx="2982119" cy="464820"/>
          </a:xfrm>
          <a:prstGeom prst="rect">
            <a:avLst/>
          </a:prstGeom>
        </p:spPr>
        <p:txBody>
          <a:bodyPr vert="horz" lIns="93176" tIns="46588" rIns="93176" bIns="46588" rtlCol="0"/>
          <a:lstStyle>
            <a:lvl1pPr algn="r">
              <a:defRPr sz="1200"/>
            </a:lvl1pPr>
          </a:lstStyle>
          <a:p>
            <a:fld id="{C8A44135-346D-4984-992A-2748774C843D}" type="datetimeFigureOut">
              <a:rPr lang="en-US" smtClean="0">
                <a:latin typeface="Arial" panose="020B0604020202020204" pitchFamily="34" charset="0"/>
              </a:rPr>
              <a:pPr/>
              <a:t>7/1/2021</a:t>
            </a:fld>
            <a:endParaRPr lang="en-US" dirty="0">
              <a:latin typeface="Arial" panose="020B0604020202020204" pitchFamily="34" charset="0"/>
            </a:endParaRPr>
          </a:p>
        </p:txBody>
      </p:sp>
      <p:sp>
        <p:nvSpPr>
          <p:cNvPr id="4" name="Footer Placeholder 3"/>
          <p:cNvSpPr>
            <a:spLocks noGrp="1"/>
          </p:cNvSpPr>
          <p:nvPr>
            <p:ph type="ftr" sz="quarter" idx="2"/>
          </p:nvPr>
        </p:nvSpPr>
        <p:spPr>
          <a:xfrm>
            <a:off x="0" y="8829966"/>
            <a:ext cx="2982119" cy="464820"/>
          </a:xfrm>
          <a:prstGeom prst="rect">
            <a:avLst/>
          </a:prstGeom>
        </p:spPr>
        <p:txBody>
          <a:bodyPr vert="horz" lIns="93176" tIns="46588" rIns="93176" bIns="46588" rtlCol="0" anchor="b"/>
          <a:lstStyle>
            <a:lvl1pPr algn="l">
              <a:defRPr sz="1200"/>
            </a:lvl1pPr>
          </a:lstStyle>
          <a:p>
            <a:endParaRPr lang="en-US" dirty="0">
              <a:latin typeface="Arial" panose="020B0604020202020204" pitchFamily="34" charset="0"/>
            </a:endParaRPr>
          </a:p>
        </p:txBody>
      </p:sp>
      <p:sp>
        <p:nvSpPr>
          <p:cNvPr id="5" name="Slide Number Placeholder 4"/>
          <p:cNvSpPr>
            <a:spLocks noGrp="1"/>
          </p:cNvSpPr>
          <p:nvPr>
            <p:ph type="sldNum" sz="quarter" idx="3"/>
          </p:nvPr>
        </p:nvSpPr>
        <p:spPr>
          <a:xfrm>
            <a:off x="3898103" y="8829966"/>
            <a:ext cx="2982119" cy="464820"/>
          </a:xfrm>
          <a:prstGeom prst="rect">
            <a:avLst/>
          </a:prstGeom>
        </p:spPr>
        <p:txBody>
          <a:bodyPr vert="horz" lIns="93176" tIns="46588" rIns="93176" bIns="46588" rtlCol="0" anchor="b"/>
          <a:lstStyle>
            <a:lvl1pPr algn="r">
              <a:defRPr sz="1200"/>
            </a:lvl1pPr>
          </a:lstStyle>
          <a:p>
            <a:fld id="{BCAAC5F6-A6E1-42E4-A9E7-356BF7413E45}" type="slidenum">
              <a:rPr lang="en-US" smtClean="0">
                <a:latin typeface="Arial" panose="020B0604020202020204" pitchFamily="34" charset="0"/>
              </a:rPr>
              <a:pPr/>
              <a:t>‹#›</a:t>
            </a:fld>
            <a:endParaRPr lang="en-US" dirty="0">
              <a:latin typeface="Arial" panose="020B0604020202020204" pitchFamily="34" charset="0"/>
            </a:endParaRPr>
          </a:p>
        </p:txBody>
      </p:sp>
    </p:spTree>
    <p:extLst>
      <p:ext uri="{BB962C8B-B14F-4D97-AF65-F5344CB8AC3E}">
        <p14:creationId xmlns:p14="http://schemas.microsoft.com/office/powerpoint/2010/main" val="274956941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82119" cy="464820"/>
          </a:xfrm>
          <a:prstGeom prst="rect">
            <a:avLst/>
          </a:prstGeom>
        </p:spPr>
        <p:txBody>
          <a:bodyPr vert="horz" lIns="93176" tIns="46588" rIns="93176" bIns="46588" rtlCol="0"/>
          <a:lstStyle>
            <a:lvl1pPr algn="l">
              <a:defRPr sz="1200">
                <a:latin typeface="Arial" panose="020B0604020202020204" pitchFamily="34" charset="0"/>
              </a:defRPr>
            </a:lvl1pPr>
          </a:lstStyle>
          <a:p>
            <a:endParaRPr lang="en-US" dirty="0"/>
          </a:p>
        </p:txBody>
      </p:sp>
      <p:sp>
        <p:nvSpPr>
          <p:cNvPr id="3" name="Date Placeholder 2"/>
          <p:cNvSpPr>
            <a:spLocks noGrp="1"/>
          </p:cNvSpPr>
          <p:nvPr>
            <p:ph type="dt" idx="1"/>
          </p:nvPr>
        </p:nvSpPr>
        <p:spPr>
          <a:xfrm>
            <a:off x="3898103" y="0"/>
            <a:ext cx="2982119" cy="464820"/>
          </a:xfrm>
          <a:prstGeom prst="rect">
            <a:avLst/>
          </a:prstGeom>
        </p:spPr>
        <p:txBody>
          <a:bodyPr vert="horz" lIns="93176" tIns="46588" rIns="93176" bIns="46588" rtlCol="0"/>
          <a:lstStyle>
            <a:lvl1pPr algn="r">
              <a:defRPr sz="1200">
                <a:latin typeface="Arial" panose="020B0604020202020204" pitchFamily="34" charset="0"/>
              </a:defRPr>
            </a:lvl1pPr>
          </a:lstStyle>
          <a:p>
            <a:fld id="{69A07C00-4D30-4D5D-9A03-C91B9C1FD54F}" type="datetimeFigureOut">
              <a:rPr lang="en-US" smtClean="0"/>
              <a:pPr/>
              <a:t>7/1/2021</a:t>
            </a:fld>
            <a:endParaRPr lang="en-US" dirty="0"/>
          </a:p>
        </p:txBody>
      </p:sp>
      <p:sp>
        <p:nvSpPr>
          <p:cNvPr id="4" name="Slide Image Placeholder 3"/>
          <p:cNvSpPr>
            <a:spLocks noGrp="1" noRot="1" noChangeAspect="1"/>
          </p:cNvSpPr>
          <p:nvPr>
            <p:ph type="sldImg" idx="2"/>
          </p:nvPr>
        </p:nvSpPr>
        <p:spPr>
          <a:xfrm>
            <a:off x="2095500" y="696913"/>
            <a:ext cx="2690813" cy="3486150"/>
          </a:xfrm>
          <a:prstGeom prst="rect">
            <a:avLst/>
          </a:prstGeom>
          <a:noFill/>
          <a:ln w="12700">
            <a:solidFill>
              <a:prstClr val="black"/>
            </a:solidFill>
          </a:ln>
        </p:spPr>
        <p:txBody>
          <a:bodyPr vert="horz" lIns="93176" tIns="46588" rIns="93176" bIns="46588" rtlCol="0" anchor="ctr"/>
          <a:lstStyle/>
          <a:p>
            <a:endParaRPr lang="en-US" dirty="0"/>
          </a:p>
        </p:txBody>
      </p:sp>
      <p:sp>
        <p:nvSpPr>
          <p:cNvPr id="5" name="Notes Placeholder 4"/>
          <p:cNvSpPr>
            <a:spLocks noGrp="1"/>
          </p:cNvSpPr>
          <p:nvPr>
            <p:ph type="body" sz="quarter" idx="3"/>
          </p:nvPr>
        </p:nvSpPr>
        <p:spPr>
          <a:xfrm>
            <a:off x="688182" y="4415791"/>
            <a:ext cx="5505450" cy="4183380"/>
          </a:xfrm>
          <a:prstGeom prst="rect">
            <a:avLst/>
          </a:prstGeom>
        </p:spPr>
        <p:txBody>
          <a:bodyPr vert="horz" lIns="93176" tIns="46588" rIns="93176" bIns="46588"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4"/>
          </p:nvPr>
        </p:nvSpPr>
        <p:spPr>
          <a:xfrm>
            <a:off x="0" y="8829966"/>
            <a:ext cx="2982119" cy="464820"/>
          </a:xfrm>
          <a:prstGeom prst="rect">
            <a:avLst/>
          </a:prstGeom>
        </p:spPr>
        <p:txBody>
          <a:bodyPr vert="horz" lIns="93176" tIns="46588" rIns="93176" bIns="46588" rtlCol="0" anchor="b"/>
          <a:lstStyle>
            <a:lvl1pPr algn="l">
              <a:defRPr sz="1200">
                <a:latin typeface="Arial" panose="020B0604020202020204" pitchFamily="34" charset="0"/>
              </a:defRPr>
            </a:lvl1pPr>
          </a:lstStyle>
          <a:p>
            <a:endParaRPr lang="en-US" dirty="0"/>
          </a:p>
        </p:txBody>
      </p:sp>
      <p:sp>
        <p:nvSpPr>
          <p:cNvPr id="7" name="Slide Number Placeholder 6"/>
          <p:cNvSpPr>
            <a:spLocks noGrp="1"/>
          </p:cNvSpPr>
          <p:nvPr>
            <p:ph type="sldNum" sz="quarter" idx="5"/>
          </p:nvPr>
        </p:nvSpPr>
        <p:spPr>
          <a:xfrm>
            <a:off x="3898103" y="8829966"/>
            <a:ext cx="2982119" cy="464820"/>
          </a:xfrm>
          <a:prstGeom prst="rect">
            <a:avLst/>
          </a:prstGeom>
        </p:spPr>
        <p:txBody>
          <a:bodyPr vert="horz" lIns="93176" tIns="46588" rIns="93176" bIns="46588" rtlCol="0" anchor="b"/>
          <a:lstStyle>
            <a:lvl1pPr algn="r">
              <a:defRPr sz="1200">
                <a:latin typeface="Arial" panose="020B0604020202020204" pitchFamily="34" charset="0"/>
              </a:defRPr>
            </a:lvl1pPr>
          </a:lstStyle>
          <a:p>
            <a:fld id="{FB8132A0-C946-4BCE-B355-3FB5DF19E0D3}" type="slidenum">
              <a:rPr lang="en-US" smtClean="0"/>
              <a:pPr/>
              <a:t>‹#›</a:t>
            </a:fld>
            <a:endParaRPr lang="en-US" dirty="0"/>
          </a:p>
        </p:txBody>
      </p:sp>
    </p:spTree>
    <p:extLst>
      <p:ext uri="{BB962C8B-B14F-4D97-AF65-F5344CB8AC3E}">
        <p14:creationId xmlns:p14="http://schemas.microsoft.com/office/powerpoint/2010/main" val="646733796"/>
      </p:ext>
    </p:extLst>
  </p:cSld>
  <p:clrMap bg1="lt1" tx1="dk1" bg2="lt2" tx2="dk2" accent1="accent1" accent2="accent2" accent3="accent3" accent4="accent4" accent5="accent5" accent6="accent6" hlink="hlink" folHlink="folHlink"/>
  <p:notesStyle>
    <a:lvl1pPr marL="0" algn="l" defTabSz="1455542" rtl="0" eaLnBrk="1" latinLnBrk="0" hangingPunct="1">
      <a:defRPr sz="1900" kern="1200">
        <a:solidFill>
          <a:schemeClr val="tx1"/>
        </a:solidFill>
        <a:latin typeface="Arial" panose="020B0604020202020204" pitchFamily="34" charset="0"/>
        <a:ea typeface="+mn-ea"/>
        <a:cs typeface="+mn-cs"/>
      </a:defRPr>
    </a:lvl1pPr>
    <a:lvl2pPr marL="727771" algn="l" defTabSz="1455542" rtl="0" eaLnBrk="1" latinLnBrk="0" hangingPunct="1">
      <a:defRPr sz="1900" kern="1200">
        <a:solidFill>
          <a:schemeClr val="tx1"/>
        </a:solidFill>
        <a:latin typeface="Arial" panose="020B0604020202020204" pitchFamily="34" charset="0"/>
        <a:ea typeface="+mn-ea"/>
        <a:cs typeface="+mn-cs"/>
      </a:defRPr>
    </a:lvl2pPr>
    <a:lvl3pPr marL="1455542" algn="l" defTabSz="1455542" rtl="0" eaLnBrk="1" latinLnBrk="0" hangingPunct="1">
      <a:defRPr sz="1900" kern="1200">
        <a:solidFill>
          <a:schemeClr val="tx1"/>
        </a:solidFill>
        <a:latin typeface="Arial" panose="020B0604020202020204" pitchFamily="34" charset="0"/>
        <a:ea typeface="+mn-ea"/>
        <a:cs typeface="+mn-cs"/>
      </a:defRPr>
    </a:lvl3pPr>
    <a:lvl4pPr marL="2183313" algn="l" defTabSz="1455542" rtl="0" eaLnBrk="1" latinLnBrk="0" hangingPunct="1">
      <a:defRPr sz="1900" kern="1200">
        <a:solidFill>
          <a:schemeClr val="tx1"/>
        </a:solidFill>
        <a:latin typeface="Arial" panose="020B0604020202020204" pitchFamily="34" charset="0"/>
        <a:ea typeface="+mn-ea"/>
        <a:cs typeface="+mn-cs"/>
      </a:defRPr>
    </a:lvl4pPr>
    <a:lvl5pPr marL="2911084" algn="l" defTabSz="1455542" rtl="0" eaLnBrk="1" latinLnBrk="0" hangingPunct="1">
      <a:defRPr sz="1900" kern="1200">
        <a:solidFill>
          <a:schemeClr val="tx1"/>
        </a:solidFill>
        <a:latin typeface="Arial" panose="020B0604020202020204" pitchFamily="34" charset="0"/>
        <a:ea typeface="+mn-ea"/>
        <a:cs typeface="+mn-cs"/>
      </a:defRPr>
    </a:lvl5pPr>
    <a:lvl6pPr marL="3638855" algn="l" defTabSz="1455542" rtl="0" eaLnBrk="1" latinLnBrk="0" hangingPunct="1">
      <a:defRPr sz="1900" kern="1200">
        <a:solidFill>
          <a:schemeClr val="tx1"/>
        </a:solidFill>
        <a:latin typeface="+mn-lt"/>
        <a:ea typeface="+mn-ea"/>
        <a:cs typeface="+mn-cs"/>
      </a:defRPr>
    </a:lvl6pPr>
    <a:lvl7pPr marL="4366626" algn="l" defTabSz="1455542" rtl="0" eaLnBrk="1" latinLnBrk="0" hangingPunct="1">
      <a:defRPr sz="1900" kern="1200">
        <a:solidFill>
          <a:schemeClr val="tx1"/>
        </a:solidFill>
        <a:latin typeface="+mn-lt"/>
        <a:ea typeface="+mn-ea"/>
        <a:cs typeface="+mn-cs"/>
      </a:defRPr>
    </a:lvl7pPr>
    <a:lvl8pPr marL="5094397" algn="l" defTabSz="1455542" rtl="0" eaLnBrk="1" latinLnBrk="0" hangingPunct="1">
      <a:defRPr sz="1900" kern="1200">
        <a:solidFill>
          <a:schemeClr val="tx1"/>
        </a:solidFill>
        <a:latin typeface="+mn-lt"/>
        <a:ea typeface="+mn-ea"/>
        <a:cs typeface="+mn-cs"/>
      </a:defRPr>
    </a:lvl8pPr>
    <a:lvl9pPr marL="5822168" algn="l" defTabSz="1455542" rtl="0" eaLnBrk="1" latinLnBrk="0" hangingPunct="1">
      <a:defRPr sz="19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Cover: Lock-up">
    <p:spTree>
      <p:nvGrpSpPr>
        <p:cNvPr id="1" name=""/>
        <p:cNvGrpSpPr/>
        <p:nvPr/>
      </p:nvGrpSpPr>
      <p:grpSpPr>
        <a:xfrm>
          <a:off x="0" y="0"/>
          <a:ext cx="0" cy="0"/>
          <a:chOff x="0" y="0"/>
          <a:chExt cx="0" cy="0"/>
        </a:xfrm>
      </p:grpSpPr>
      <p:sp>
        <p:nvSpPr>
          <p:cNvPr id="12" name="TextBox 11"/>
          <p:cNvSpPr txBox="1"/>
          <p:nvPr userDrawn="1"/>
        </p:nvSpPr>
        <p:spPr bwMode="gray">
          <a:xfrm>
            <a:off x="458788" y="9645779"/>
            <a:ext cx="2335381" cy="92333"/>
          </a:xfrm>
          <a:prstGeom prst="rect">
            <a:avLst/>
          </a:prstGeom>
          <a:noFill/>
        </p:spPr>
        <p:txBody>
          <a:bodyPr wrap="square" lIns="0" tIns="0" rIns="0" bIns="0" rtlCol="0">
            <a:spAutoFit/>
          </a:bodyPr>
          <a:lstStyle/>
          <a:p>
            <a:pPr marL="0" marR="0" lvl="0" indent="0" algn="l" defTabSz="1018879" rtl="0" eaLnBrk="1" fontAlgn="auto" latinLnBrk="0" hangingPunct="1">
              <a:lnSpc>
                <a:spcPct val="100000"/>
              </a:lnSpc>
              <a:spcBef>
                <a:spcPts val="0"/>
              </a:spcBef>
              <a:spcAft>
                <a:spcPts val="0"/>
              </a:spcAft>
              <a:buClrTx/>
              <a:buSzTx/>
              <a:buFontTx/>
              <a:buNone/>
              <a:tabLst/>
              <a:defRPr/>
            </a:pPr>
            <a:r>
              <a:rPr kumimoji="0" lang="en-US" sz="600" b="0" i="0" u="none" strike="noStrike" kern="1200" cap="none" spc="0" normalizeH="0" baseline="0" noProof="0" dirty="0">
                <a:ln>
                  <a:noFill/>
                </a:ln>
                <a:solidFill>
                  <a:schemeClr val="accent3"/>
                </a:solidFill>
                <a:effectLst/>
                <a:uLnTx/>
                <a:uFillTx/>
                <a:latin typeface="+mn-lt"/>
                <a:ea typeface="+mn-ea"/>
                <a:cs typeface="+mn-cs"/>
              </a:rPr>
              <a:t>©2016 The Advisory Board Company • </a:t>
            </a:r>
            <a:r>
              <a:rPr kumimoji="0" lang="en-US" sz="600" b="1" i="0" u="none" strike="noStrike" kern="1200" cap="none" spc="0" normalizeH="0" baseline="0" noProof="0" dirty="0">
                <a:ln>
                  <a:noFill/>
                </a:ln>
                <a:solidFill>
                  <a:schemeClr val="accent3"/>
                </a:solidFill>
                <a:effectLst/>
                <a:uLnTx/>
                <a:uFillTx/>
                <a:latin typeface="+mn-lt"/>
                <a:ea typeface="+mn-ea"/>
                <a:cs typeface="+mn-cs"/>
              </a:rPr>
              <a:t>advisory.com</a:t>
            </a:r>
          </a:p>
        </p:txBody>
      </p:sp>
      <p:cxnSp>
        <p:nvCxnSpPr>
          <p:cNvPr id="15" name="Straight Connector 14"/>
          <p:cNvCxnSpPr/>
          <p:nvPr userDrawn="1"/>
        </p:nvCxnSpPr>
        <p:spPr bwMode="gray">
          <a:xfrm>
            <a:off x="2238467" y="706499"/>
            <a:ext cx="0" cy="594360"/>
          </a:xfrm>
          <a:prstGeom prst="line">
            <a:avLst/>
          </a:prstGeom>
          <a:ln w="6350">
            <a:solidFill>
              <a:schemeClr val="accent3"/>
            </a:solidFill>
            <a:miter lim="800000"/>
          </a:ln>
        </p:spPr>
        <p:style>
          <a:lnRef idx="1">
            <a:schemeClr val="accent1"/>
          </a:lnRef>
          <a:fillRef idx="0">
            <a:schemeClr val="accent1"/>
          </a:fillRef>
          <a:effectRef idx="0">
            <a:schemeClr val="accent1"/>
          </a:effectRef>
          <a:fontRef idx="minor">
            <a:schemeClr val="tx1"/>
          </a:fontRef>
        </p:style>
      </p:cxnSp>
      <p:sp>
        <p:nvSpPr>
          <p:cNvPr id="16" name="Text Placeholder 14"/>
          <p:cNvSpPr>
            <a:spLocks noGrp="1"/>
          </p:cNvSpPr>
          <p:nvPr>
            <p:ph type="body" sz="quarter" idx="10" hasCustomPrompt="1"/>
          </p:nvPr>
        </p:nvSpPr>
        <p:spPr bwMode="gray">
          <a:xfrm>
            <a:off x="2375691" y="710425"/>
            <a:ext cx="2451172" cy="586509"/>
          </a:xfrm>
          <a:prstGeom prst="rect">
            <a:avLst/>
          </a:prstGeom>
        </p:spPr>
        <p:txBody>
          <a:bodyPr lIns="0" tIns="0" rIns="0" bIns="0" anchor="ctr" anchorCtr="0"/>
          <a:lstStyle>
            <a:lvl1pPr marL="0" indent="0">
              <a:spcBef>
                <a:spcPts val="0"/>
              </a:spcBef>
              <a:buNone/>
              <a:defRPr sz="1200" baseline="0">
                <a:solidFill>
                  <a:schemeClr val="accent4"/>
                </a:solidFill>
              </a:defRPr>
            </a:lvl1pPr>
          </a:lstStyle>
          <a:p>
            <a:pPr lvl="0"/>
            <a:r>
              <a:rPr lang="en-US" dirty="0"/>
              <a:t>Program Name Appears Here Identically to Official Lock-up</a:t>
            </a:r>
          </a:p>
        </p:txBody>
      </p:sp>
      <p:sp>
        <p:nvSpPr>
          <p:cNvPr id="22" name="Text Placeholder 8"/>
          <p:cNvSpPr>
            <a:spLocks noGrp="1"/>
          </p:cNvSpPr>
          <p:nvPr>
            <p:ph type="body" sz="quarter" idx="11" hasCustomPrompt="1"/>
          </p:nvPr>
        </p:nvSpPr>
        <p:spPr bwMode="gray">
          <a:xfrm>
            <a:off x="1242007" y="4471627"/>
            <a:ext cx="6074781" cy="1077218"/>
          </a:xfrm>
          <a:prstGeom prst="rect">
            <a:avLst/>
          </a:prstGeom>
        </p:spPr>
        <p:txBody>
          <a:bodyPr wrap="square" lIns="0" tIns="0" rIns="0" bIns="0" anchor="b">
            <a:spAutoFit/>
          </a:bodyPr>
          <a:lstStyle>
            <a:lvl1pPr marL="0" indent="0">
              <a:spcBef>
                <a:spcPts val="0"/>
              </a:spcBef>
              <a:buNone/>
              <a:defRPr sz="3500" b="0" baseline="0">
                <a:solidFill>
                  <a:schemeClr val="accent4"/>
                </a:solidFill>
              </a:defRPr>
            </a:lvl1pPr>
            <a:lvl2pPr marL="0" indent="0">
              <a:buNone/>
              <a:defRPr sz="1000" b="1">
                <a:solidFill>
                  <a:schemeClr val="accent3"/>
                </a:solidFill>
              </a:defRPr>
            </a:lvl2pPr>
            <a:lvl3pPr marL="0" indent="0">
              <a:buNone/>
              <a:defRPr sz="1000" b="1">
                <a:solidFill>
                  <a:schemeClr val="accent3"/>
                </a:solidFill>
              </a:defRPr>
            </a:lvl3pPr>
            <a:lvl4pPr marL="0" indent="0">
              <a:buNone/>
              <a:defRPr sz="1000" b="1">
                <a:solidFill>
                  <a:schemeClr val="accent3"/>
                </a:solidFill>
              </a:defRPr>
            </a:lvl4pPr>
            <a:lvl5pPr marL="0" indent="0">
              <a:buNone/>
              <a:defRPr sz="1000" b="1">
                <a:solidFill>
                  <a:schemeClr val="accent3"/>
                </a:solidFill>
              </a:defRPr>
            </a:lvl5pPr>
          </a:lstStyle>
          <a:p>
            <a:pPr lvl="0"/>
            <a:r>
              <a:rPr lang="en-US" dirty="0"/>
              <a:t>Presentation Title – Arial </a:t>
            </a:r>
            <a:br>
              <a:rPr lang="en-US" dirty="0"/>
            </a:br>
            <a:r>
              <a:rPr lang="en-US" dirty="0"/>
              <a:t>35pt Regular, Use Title Case</a:t>
            </a:r>
          </a:p>
        </p:txBody>
      </p:sp>
      <p:sp>
        <p:nvSpPr>
          <p:cNvPr id="23" name="Text Placeholder 8"/>
          <p:cNvSpPr>
            <a:spLocks noGrp="1"/>
          </p:cNvSpPr>
          <p:nvPr>
            <p:ph type="body" sz="quarter" idx="12" hasCustomPrompt="1"/>
          </p:nvPr>
        </p:nvSpPr>
        <p:spPr bwMode="gray">
          <a:xfrm>
            <a:off x="1242007" y="5687496"/>
            <a:ext cx="6074781" cy="184666"/>
          </a:xfrm>
          <a:prstGeom prst="rect">
            <a:avLst/>
          </a:prstGeom>
        </p:spPr>
        <p:txBody>
          <a:bodyPr wrap="square" lIns="0" tIns="0" rIns="0" bIns="0" anchor="t">
            <a:spAutoFit/>
          </a:bodyPr>
          <a:lstStyle>
            <a:lvl1pPr marL="0" indent="0">
              <a:spcBef>
                <a:spcPts val="0"/>
              </a:spcBef>
              <a:buNone/>
              <a:defRPr sz="1200" b="0" i="0" baseline="0">
                <a:solidFill>
                  <a:schemeClr val="accent4"/>
                </a:solidFill>
              </a:defRPr>
            </a:lvl1pPr>
            <a:lvl2pPr marL="0" indent="0">
              <a:buNone/>
              <a:defRPr sz="1000" b="1">
                <a:solidFill>
                  <a:schemeClr val="accent3"/>
                </a:solidFill>
              </a:defRPr>
            </a:lvl2pPr>
            <a:lvl3pPr marL="0" indent="0">
              <a:buNone/>
              <a:defRPr sz="1000" b="1">
                <a:solidFill>
                  <a:schemeClr val="accent3"/>
                </a:solidFill>
              </a:defRPr>
            </a:lvl3pPr>
            <a:lvl4pPr marL="0" indent="0">
              <a:buNone/>
              <a:defRPr sz="1000" b="1">
                <a:solidFill>
                  <a:schemeClr val="accent3"/>
                </a:solidFill>
              </a:defRPr>
            </a:lvl4pPr>
            <a:lvl5pPr marL="0" indent="0">
              <a:buNone/>
              <a:defRPr sz="1000" b="1">
                <a:solidFill>
                  <a:schemeClr val="accent3"/>
                </a:solidFill>
              </a:defRPr>
            </a:lvl5pPr>
          </a:lstStyle>
          <a:p>
            <a:pPr lvl="0"/>
            <a:r>
              <a:rPr lang="en-US" dirty="0"/>
              <a:t>Presentation Subtitle – Arial 12pt Regular, Use Title Case</a:t>
            </a:r>
          </a:p>
        </p:txBody>
      </p:sp>
      <p:sp>
        <p:nvSpPr>
          <p:cNvPr id="24" name="Text Placeholder 31"/>
          <p:cNvSpPr>
            <a:spLocks noGrp="1"/>
          </p:cNvSpPr>
          <p:nvPr>
            <p:ph type="body" sz="quarter" idx="52" hasCustomPrompt="1"/>
          </p:nvPr>
        </p:nvSpPr>
        <p:spPr bwMode="gray">
          <a:xfrm>
            <a:off x="1472450" y="6409886"/>
            <a:ext cx="4572000" cy="1272143"/>
          </a:xfrm>
          <a:prstGeom prst="rect">
            <a:avLst/>
          </a:prstGeom>
        </p:spPr>
        <p:txBody>
          <a:bodyPr wrap="square" lIns="0" tIns="45720" rIns="0" bIns="45720">
            <a:spAutoFit/>
          </a:bodyPr>
          <a:lstStyle>
            <a:lvl1pPr>
              <a:lnSpc>
                <a:spcPct val="100000"/>
              </a:lnSpc>
              <a:spcBef>
                <a:spcPts val="500"/>
              </a:spcBef>
              <a:defRPr sz="1000" baseline="0">
                <a:solidFill>
                  <a:schemeClr val="accent4"/>
                </a:solidFill>
              </a:defRPr>
            </a:lvl1pPr>
            <a:lvl2pPr>
              <a:lnSpc>
                <a:spcPct val="100000"/>
              </a:lnSpc>
              <a:spcBef>
                <a:spcPts val="500"/>
              </a:spcBef>
              <a:defRPr sz="1000">
                <a:solidFill>
                  <a:schemeClr val="accent4"/>
                </a:solidFill>
              </a:defRPr>
            </a:lvl2pPr>
            <a:lvl3pPr>
              <a:lnSpc>
                <a:spcPct val="100000"/>
              </a:lnSpc>
              <a:spcBef>
                <a:spcPts val="500"/>
              </a:spcBef>
              <a:defRPr sz="1000">
                <a:solidFill>
                  <a:schemeClr val="accent4"/>
                </a:solidFill>
              </a:defRPr>
            </a:lvl3pPr>
            <a:lvl4pPr>
              <a:lnSpc>
                <a:spcPct val="100000"/>
              </a:lnSpc>
              <a:spcBef>
                <a:spcPts val="500"/>
              </a:spcBef>
              <a:defRPr sz="1000">
                <a:solidFill>
                  <a:schemeClr val="accent4"/>
                </a:solidFill>
              </a:defRPr>
            </a:lvl4pPr>
            <a:lvl5pPr>
              <a:lnSpc>
                <a:spcPct val="100000"/>
              </a:lnSpc>
              <a:spcBef>
                <a:spcPts val="500"/>
              </a:spcBef>
              <a:defRPr sz="1000">
                <a:solidFill>
                  <a:schemeClr val="accent4"/>
                </a:solidFill>
              </a:defRPr>
            </a:lvl5pPr>
          </a:lstStyle>
          <a:p>
            <a:pPr lvl="0"/>
            <a:r>
              <a:rPr lang="en-US" dirty="0"/>
              <a:t>Bulleted text if needed – Arial 10pt Regular</a:t>
            </a:r>
            <a:br>
              <a:rPr lang="en-US" dirty="0"/>
            </a:br>
            <a:r>
              <a:rPr lang="en-US" dirty="0"/>
              <a:t>Five bullet levels are built in (hit Enter then Tab to get to the next bullet level)</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10" name="Picture 9"/>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gray">
          <a:xfrm>
            <a:off x="478534" y="576051"/>
            <a:ext cx="1755648" cy="852790"/>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ext: Standard Two Slides">
    <p:spTree>
      <p:nvGrpSpPr>
        <p:cNvPr id="1" name=""/>
        <p:cNvGrpSpPr/>
        <p:nvPr/>
      </p:nvGrpSpPr>
      <p:grpSpPr>
        <a:xfrm>
          <a:off x="0" y="0"/>
          <a:ext cx="0" cy="0"/>
          <a:chOff x="0" y="0"/>
          <a:chExt cx="0" cy="0"/>
        </a:xfrm>
      </p:grpSpPr>
      <p:sp>
        <p:nvSpPr>
          <p:cNvPr id="15" name="Text Placeholder 4"/>
          <p:cNvSpPr>
            <a:spLocks noGrp="1"/>
          </p:cNvSpPr>
          <p:nvPr>
            <p:ph type="body" sz="quarter" idx="21" hasCustomPrompt="1"/>
          </p:nvPr>
        </p:nvSpPr>
        <p:spPr bwMode="gray">
          <a:xfrm>
            <a:off x="458899" y="458112"/>
            <a:ext cx="2910268" cy="138499"/>
          </a:xfrm>
          <a:prstGeom prst="rect">
            <a:avLst/>
          </a:prstGeom>
        </p:spPr>
        <p:txBody>
          <a:bodyPr lIns="0" tIns="0" rIns="0" bIns="0">
            <a:spAutoFit/>
          </a:bodyPr>
          <a:lstStyle>
            <a:lvl1pPr marL="0" indent="0">
              <a:spcBef>
                <a:spcPts val="0"/>
              </a:spcBef>
              <a:buNone/>
              <a:defRPr sz="900" baseline="0">
                <a:solidFill>
                  <a:schemeClr val="tx1"/>
                </a:solidFill>
              </a:defRPr>
            </a:lvl1pPr>
          </a:lstStyle>
          <a:p>
            <a:pPr lvl="0"/>
            <a:r>
              <a:rPr lang="en-US" dirty="0"/>
              <a:t>Top Kicker – Arial 9pt Regular, Use Title Case</a:t>
            </a:r>
          </a:p>
        </p:txBody>
      </p:sp>
      <p:cxnSp>
        <p:nvCxnSpPr>
          <p:cNvPr id="16" name="Straight Connector 15"/>
          <p:cNvCxnSpPr/>
          <p:nvPr userDrawn="1"/>
        </p:nvCxnSpPr>
        <p:spPr bwMode="gray">
          <a:xfrm>
            <a:off x="457612" y="1066294"/>
            <a:ext cx="6853238" cy="0"/>
          </a:xfrm>
          <a:prstGeom prst="line">
            <a:avLst/>
          </a:prstGeom>
          <a:ln w="6350">
            <a:solidFill>
              <a:schemeClr val="accent3"/>
            </a:solidFill>
            <a:miter lim="800000"/>
          </a:ln>
        </p:spPr>
        <p:style>
          <a:lnRef idx="1">
            <a:schemeClr val="accent1"/>
          </a:lnRef>
          <a:fillRef idx="0">
            <a:schemeClr val="accent1"/>
          </a:fillRef>
          <a:effectRef idx="0">
            <a:schemeClr val="accent1"/>
          </a:effectRef>
          <a:fontRef idx="minor">
            <a:schemeClr val="tx1"/>
          </a:fontRef>
        </p:style>
      </p:cxnSp>
      <p:sp>
        <p:nvSpPr>
          <p:cNvPr id="18" name="Text Placeholder 21"/>
          <p:cNvSpPr>
            <a:spLocks noGrp="1"/>
          </p:cNvSpPr>
          <p:nvPr>
            <p:ph type="body" sz="quarter" idx="17" hasCustomPrompt="1"/>
          </p:nvPr>
        </p:nvSpPr>
        <p:spPr bwMode="gray">
          <a:xfrm>
            <a:off x="5368992" y="9349681"/>
            <a:ext cx="1945415" cy="153888"/>
          </a:xfrm>
          <a:prstGeom prst="rect">
            <a:avLst/>
          </a:prstGeom>
        </p:spPr>
        <p:txBody>
          <a:bodyPr wrap="square" lIns="0" tIns="0" rIns="0" bIns="0" anchor="b">
            <a:spAutoFit/>
          </a:bodyPr>
          <a:lstStyle>
            <a:lvl1pPr marL="0" indent="0" algn="l">
              <a:spcBef>
                <a:spcPts val="0"/>
              </a:spcBef>
              <a:buNone/>
              <a:defRPr sz="500" baseline="0">
                <a:solidFill>
                  <a:schemeClr val="tx1"/>
                </a:solidFill>
                <a:latin typeface="+mn-lt"/>
              </a:defRPr>
            </a:lvl1pPr>
            <a:lvl2pPr algn="l">
              <a:buNone/>
              <a:defRPr sz="600"/>
            </a:lvl2pPr>
            <a:lvl3pPr algn="l">
              <a:buNone/>
              <a:defRPr sz="600"/>
            </a:lvl3pPr>
            <a:lvl4pPr algn="l">
              <a:buNone/>
              <a:defRPr sz="600"/>
            </a:lvl4pPr>
            <a:lvl5pPr algn="l">
              <a:buNone/>
              <a:defRPr sz="600"/>
            </a:lvl5pPr>
          </a:lstStyle>
          <a:p>
            <a:pPr lvl="0"/>
            <a:r>
              <a:rPr lang="en-US" dirty="0"/>
              <a:t>Source: Click to add source. Use a single space after “Source:” and a period at the end of the source. Stretch the box to the left as needed.</a:t>
            </a:r>
          </a:p>
        </p:txBody>
      </p:sp>
      <p:sp>
        <p:nvSpPr>
          <p:cNvPr id="19" name="Text Placeholder 23"/>
          <p:cNvSpPr>
            <a:spLocks noGrp="1"/>
          </p:cNvSpPr>
          <p:nvPr>
            <p:ph type="body" sz="quarter" idx="20" hasCustomPrompt="1"/>
          </p:nvPr>
        </p:nvSpPr>
        <p:spPr bwMode="gray">
          <a:xfrm>
            <a:off x="457612" y="9349681"/>
            <a:ext cx="2610934" cy="153888"/>
          </a:xfrm>
          <a:prstGeom prst="rect">
            <a:avLst/>
          </a:prstGeom>
        </p:spPr>
        <p:txBody>
          <a:bodyPr wrap="square" lIns="0" tIns="0" rIns="0" bIns="0" anchor="b">
            <a:spAutoFit/>
          </a:bodyPr>
          <a:lstStyle>
            <a:lvl1pPr marL="91440" indent="-91440" algn="l" defTabSz="91440">
              <a:spcBef>
                <a:spcPts val="0"/>
              </a:spcBef>
              <a:buFont typeface="+mj-lt"/>
              <a:buAutoNum type="arabicParenR"/>
              <a:defRPr sz="500" baseline="0">
                <a:solidFill>
                  <a:schemeClr val="tx1"/>
                </a:solidFill>
                <a:latin typeface="+mn-lt"/>
              </a:defRPr>
            </a:lvl1pPr>
            <a:lvl2pPr>
              <a:buNone/>
              <a:defRPr sz="600">
                <a:solidFill>
                  <a:schemeClr val="tx1"/>
                </a:solidFill>
              </a:defRPr>
            </a:lvl2pPr>
            <a:lvl3pPr>
              <a:buNone/>
              <a:defRPr sz="600">
                <a:solidFill>
                  <a:schemeClr val="tx1"/>
                </a:solidFill>
              </a:defRPr>
            </a:lvl3pPr>
            <a:lvl4pPr>
              <a:buNone/>
              <a:defRPr sz="600">
                <a:solidFill>
                  <a:schemeClr val="tx1"/>
                </a:solidFill>
              </a:defRPr>
            </a:lvl4pPr>
            <a:lvl5pPr>
              <a:buNone/>
              <a:defRPr sz="600">
                <a:solidFill>
                  <a:schemeClr val="tx1"/>
                </a:solidFill>
              </a:defRPr>
            </a:lvl5pPr>
          </a:lstStyle>
          <a:p>
            <a:pPr lvl="0"/>
            <a:r>
              <a:rPr lang="en-US" dirty="0"/>
              <a:t>Click to add footnote. Numbers appear automatically (no additional space or tab needed). Use a period at the end of each footnote. Stretch the box to the right as needed.</a:t>
            </a:r>
          </a:p>
        </p:txBody>
      </p:sp>
      <p:sp>
        <p:nvSpPr>
          <p:cNvPr id="21" name="Text Placeholder 15"/>
          <p:cNvSpPr>
            <a:spLocks noGrp="1"/>
          </p:cNvSpPr>
          <p:nvPr>
            <p:ph type="body" sz="quarter" idx="32" hasCustomPrompt="1"/>
          </p:nvPr>
        </p:nvSpPr>
        <p:spPr bwMode="gray">
          <a:xfrm>
            <a:off x="458899" y="1285874"/>
            <a:ext cx="1828800" cy="3724918"/>
          </a:xfrm>
          <a:prstGeom prst="rect">
            <a:avLst/>
          </a:prstGeom>
        </p:spPr>
        <p:txBody>
          <a:bodyPr lIns="0" tIns="0" rIns="0" bIns="0">
            <a:noAutofit/>
          </a:bodyPr>
          <a:lstStyle>
            <a:lvl1pPr marL="0" marR="0" indent="0" algn="l" defTabSz="1018879" rtl="0" eaLnBrk="1" fontAlgn="auto" latinLnBrk="0" hangingPunct="1">
              <a:lnSpc>
                <a:spcPts val="1300"/>
              </a:lnSpc>
              <a:spcBef>
                <a:spcPts val="800"/>
              </a:spcBef>
              <a:spcAft>
                <a:spcPts val="0"/>
              </a:spcAft>
              <a:buClrTx/>
              <a:buSzTx/>
              <a:buFont typeface="Arial" pitchFamily="34" charset="0"/>
              <a:buNone/>
              <a:tabLst/>
              <a:defRPr baseline="0"/>
            </a:lvl1pPr>
            <a:lvl2pPr>
              <a:buNone/>
              <a:defRPr/>
            </a:lvl2pPr>
            <a:lvl3pPr>
              <a:buNone/>
              <a:defRPr/>
            </a:lvl3pPr>
            <a:lvl4pPr>
              <a:buNone/>
              <a:defRPr/>
            </a:lvl4pPr>
            <a:lvl5pPr>
              <a:buNone/>
              <a:defRPr/>
            </a:lvl5pPr>
          </a:lstStyle>
          <a:p>
            <a:pPr lvl="0"/>
            <a:r>
              <a:rPr lang="en-US" dirty="0"/>
              <a:t>Body Text – Arial 10pt Regular.</a:t>
            </a:r>
            <a:br>
              <a:rPr lang="en-US" dirty="0"/>
            </a:br>
            <a:r>
              <a:rPr lang="en-US" dirty="0"/>
              <a:t>Click to add text. Click to add text. Click to add text. Click to add text. Click to add text. Click to add text. Click to add text. Click to add text.</a:t>
            </a:r>
            <a:br>
              <a:rPr lang="en-US" dirty="0"/>
            </a:br>
            <a:r>
              <a:rPr lang="en-US" dirty="0"/>
              <a:t>Click to add text. Click to add text. Click to add text. Click to add text. Click to add text. Click to add text. Click to add text. Click to add text. </a:t>
            </a:r>
          </a:p>
        </p:txBody>
      </p:sp>
      <p:cxnSp>
        <p:nvCxnSpPr>
          <p:cNvPr id="28" name="Straight Connector 27"/>
          <p:cNvCxnSpPr/>
          <p:nvPr userDrawn="1"/>
        </p:nvCxnSpPr>
        <p:spPr bwMode="gray">
          <a:xfrm>
            <a:off x="2329643" y="1285874"/>
            <a:ext cx="0" cy="3721608"/>
          </a:xfrm>
          <a:prstGeom prst="line">
            <a:avLst/>
          </a:prstGeom>
          <a:ln w="6350">
            <a:solidFill>
              <a:schemeClr val="accent3"/>
            </a:solidFill>
            <a:miter lim="800000"/>
            <a:headEnd type="none"/>
            <a:tailEnd type="none"/>
          </a:ln>
        </p:spPr>
        <p:style>
          <a:lnRef idx="1">
            <a:schemeClr val="accent1"/>
          </a:lnRef>
          <a:fillRef idx="0">
            <a:schemeClr val="accent1"/>
          </a:fillRef>
          <a:effectRef idx="0">
            <a:schemeClr val="accent1"/>
          </a:effectRef>
          <a:fontRef idx="minor">
            <a:schemeClr val="tx1"/>
          </a:fontRef>
        </p:style>
      </p:cxnSp>
      <p:sp>
        <p:nvSpPr>
          <p:cNvPr id="34" name="Text Placeholder 15"/>
          <p:cNvSpPr>
            <a:spLocks noGrp="1"/>
          </p:cNvSpPr>
          <p:nvPr>
            <p:ph type="body" sz="quarter" idx="44" hasCustomPrompt="1"/>
          </p:nvPr>
        </p:nvSpPr>
        <p:spPr bwMode="gray">
          <a:xfrm>
            <a:off x="458899" y="5329600"/>
            <a:ext cx="1828800" cy="3724918"/>
          </a:xfrm>
          <a:prstGeom prst="rect">
            <a:avLst/>
          </a:prstGeom>
        </p:spPr>
        <p:txBody>
          <a:bodyPr lIns="0" tIns="0" rIns="0" bIns="0">
            <a:noAutofit/>
          </a:bodyPr>
          <a:lstStyle>
            <a:lvl1pPr marL="0" marR="0" indent="0" algn="l" defTabSz="1018879" rtl="0" eaLnBrk="1" fontAlgn="auto" latinLnBrk="0" hangingPunct="1">
              <a:lnSpc>
                <a:spcPts val="1300"/>
              </a:lnSpc>
              <a:spcBef>
                <a:spcPts val="800"/>
              </a:spcBef>
              <a:spcAft>
                <a:spcPts val="0"/>
              </a:spcAft>
              <a:buClrTx/>
              <a:buSzTx/>
              <a:buFont typeface="Arial" pitchFamily="34" charset="0"/>
              <a:buNone/>
              <a:tabLst/>
              <a:defRPr baseline="0"/>
            </a:lvl1pPr>
            <a:lvl2pPr>
              <a:buNone/>
              <a:defRPr/>
            </a:lvl2pPr>
            <a:lvl3pPr>
              <a:buNone/>
              <a:defRPr/>
            </a:lvl3pPr>
            <a:lvl4pPr>
              <a:buNone/>
              <a:defRPr/>
            </a:lvl4pPr>
            <a:lvl5pPr>
              <a:buNone/>
              <a:defRPr/>
            </a:lvl5pPr>
          </a:lstStyle>
          <a:p>
            <a:pPr lvl="0"/>
            <a:r>
              <a:rPr lang="en-US" dirty="0"/>
              <a:t>Body Text – Arial 10pt Regular.</a:t>
            </a:r>
            <a:br>
              <a:rPr lang="en-US" dirty="0"/>
            </a:br>
            <a:r>
              <a:rPr lang="en-US" dirty="0"/>
              <a:t>Click to add text. Click to add text. Click to add text. Click to add text. Click to add text. Click to add text. Click to add text. Click to add text.</a:t>
            </a:r>
            <a:br>
              <a:rPr lang="en-US" dirty="0"/>
            </a:br>
            <a:r>
              <a:rPr lang="en-US" dirty="0"/>
              <a:t>Click to add text. Click to add text. Click to add text. Click to add text. Click to add text. Click to add text. Click to add text. Click to add text. </a:t>
            </a:r>
          </a:p>
        </p:txBody>
      </p:sp>
      <p:cxnSp>
        <p:nvCxnSpPr>
          <p:cNvPr id="35" name="Straight Connector 34"/>
          <p:cNvCxnSpPr/>
          <p:nvPr userDrawn="1"/>
        </p:nvCxnSpPr>
        <p:spPr bwMode="gray">
          <a:xfrm>
            <a:off x="2329643" y="5329600"/>
            <a:ext cx="0" cy="3721608"/>
          </a:xfrm>
          <a:prstGeom prst="line">
            <a:avLst/>
          </a:prstGeom>
          <a:ln w="6350">
            <a:solidFill>
              <a:schemeClr val="accent3"/>
            </a:solidFill>
            <a:miter lim="800000"/>
            <a:headEnd type="none"/>
            <a:tailEnd type="none"/>
          </a:ln>
        </p:spPr>
        <p:style>
          <a:lnRef idx="1">
            <a:schemeClr val="accent1"/>
          </a:lnRef>
          <a:fillRef idx="0">
            <a:schemeClr val="accent1"/>
          </a:fillRef>
          <a:effectRef idx="0">
            <a:schemeClr val="accent1"/>
          </a:effectRef>
          <a:fontRef idx="minor">
            <a:schemeClr val="tx1"/>
          </a:fontRef>
        </p:style>
      </p:cxnSp>
      <p:sp>
        <p:nvSpPr>
          <p:cNvPr id="38" name="Text Placeholder 4"/>
          <p:cNvSpPr>
            <a:spLocks noGrp="1"/>
          </p:cNvSpPr>
          <p:nvPr>
            <p:ph type="body" sz="quarter" idx="45" hasCustomPrompt="1"/>
          </p:nvPr>
        </p:nvSpPr>
        <p:spPr bwMode="gray">
          <a:xfrm>
            <a:off x="2437351" y="1543049"/>
            <a:ext cx="4879437" cy="184666"/>
          </a:xfrm>
          <a:prstGeom prst="rect">
            <a:avLst/>
          </a:prstGeom>
        </p:spPr>
        <p:txBody>
          <a:bodyPr wrap="square" lIns="0" tIns="0" rIns="0" bIns="0">
            <a:spAutoFit/>
          </a:bodyPr>
          <a:lstStyle>
            <a:lvl1pPr marL="0" indent="0">
              <a:spcBef>
                <a:spcPts val="0"/>
              </a:spcBef>
              <a:buNone/>
              <a:defRPr sz="1200" i="1" baseline="0">
                <a:solidFill>
                  <a:schemeClr val="tx1"/>
                </a:solidFill>
              </a:defRPr>
            </a:lvl1pPr>
          </a:lstStyle>
          <a:p>
            <a:pPr lvl="0"/>
            <a:r>
              <a:rPr lang="en-US" dirty="0"/>
              <a:t>Slide Subtitle – Arial 12pt Regular Italic, Use Title Case</a:t>
            </a:r>
          </a:p>
        </p:txBody>
      </p:sp>
      <p:sp>
        <p:nvSpPr>
          <p:cNvPr id="22" name="Text Placeholder 4"/>
          <p:cNvSpPr>
            <a:spLocks noGrp="1"/>
          </p:cNvSpPr>
          <p:nvPr>
            <p:ph type="body" sz="quarter" idx="23" hasCustomPrompt="1"/>
          </p:nvPr>
        </p:nvSpPr>
        <p:spPr bwMode="gray">
          <a:xfrm>
            <a:off x="458899" y="729525"/>
            <a:ext cx="6856301" cy="307777"/>
          </a:xfrm>
          <a:prstGeom prst="rect">
            <a:avLst/>
          </a:prstGeom>
        </p:spPr>
        <p:txBody>
          <a:bodyPr wrap="square" lIns="0" tIns="0" rIns="0" bIns="0" anchor="b" anchorCtr="0">
            <a:spAutoFit/>
          </a:bodyPr>
          <a:lstStyle>
            <a:lvl1pPr marL="0" indent="0">
              <a:spcBef>
                <a:spcPts val="0"/>
              </a:spcBef>
              <a:buNone/>
              <a:defRPr sz="2000" baseline="0">
                <a:solidFill>
                  <a:schemeClr val="tx1"/>
                </a:solidFill>
              </a:defRPr>
            </a:lvl1pPr>
          </a:lstStyle>
          <a:p>
            <a:pPr lvl="0"/>
            <a:r>
              <a:rPr lang="en-US" dirty="0"/>
              <a:t>Slide Title – Arial 20pt Regular, Use Title Case</a:t>
            </a:r>
          </a:p>
        </p:txBody>
      </p:sp>
      <p:sp>
        <p:nvSpPr>
          <p:cNvPr id="23" name="Text Placeholder 4"/>
          <p:cNvSpPr>
            <a:spLocks noGrp="1"/>
          </p:cNvSpPr>
          <p:nvPr>
            <p:ph type="body" sz="quarter" idx="11" hasCustomPrompt="1"/>
          </p:nvPr>
        </p:nvSpPr>
        <p:spPr bwMode="gray">
          <a:xfrm>
            <a:off x="2437351" y="1285874"/>
            <a:ext cx="4879437" cy="230832"/>
          </a:xfrm>
          <a:prstGeom prst="rect">
            <a:avLst/>
          </a:prstGeom>
        </p:spPr>
        <p:txBody>
          <a:bodyPr wrap="square" lIns="0" tIns="0" rIns="0" bIns="0">
            <a:spAutoFit/>
          </a:bodyPr>
          <a:lstStyle>
            <a:lvl1pPr marL="0" indent="0">
              <a:spcBef>
                <a:spcPts val="0"/>
              </a:spcBef>
              <a:buNone/>
              <a:defRPr sz="1500" baseline="0">
                <a:solidFill>
                  <a:schemeClr val="accent3"/>
                </a:solidFill>
              </a:defRPr>
            </a:lvl1pPr>
          </a:lstStyle>
          <a:p>
            <a:pPr lvl="0"/>
            <a:r>
              <a:rPr lang="en-US" dirty="0"/>
              <a:t>Slide Subtitle – Arial 15pt Regular, Use Title Case</a:t>
            </a:r>
          </a:p>
        </p:txBody>
      </p:sp>
      <p:sp>
        <p:nvSpPr>
          <p:cNvPr id="24" name="Text Placeholder 4"/>
          <p:cNvSpPr>
            <a:spLocks noGrp="1"/>
          </p:cNvSpPr>
          <p:nvPr>
            <p:ph type="body" sz="quarter" idx="48" hasCustomPrompt="1"/>
          </p:nvPr>
        </p:nvSpPr>
        <p:spPr bwMode="gray">
          <a:xfrm>
            <a:off x="2437351" y="5583238"/>
            <a:ext cx="4879437" cy="184666"/>
          </a:xfrm>
          <a:prstGeom prst="rect">
            <a:avLst/>
          </a:prstGeom>
        </p:spPr>
        <p:txBody>
          <a:bodyPr wrap="square" lIns="0" tIns="0" rIns="0" bIns="0">
            <a:spAutoFit/>
          </a:bodyPr>
          <a:lstStyle>
            <a:lvl1pPr marL="0" indent="0">
              <a:spcBef>
                <a:spcPts val="0"/>
              </a:spcBef>
              <a:buNone/>
              <a:defRPr sz="1200" i="1" baseline="0">
                <a:solidFill>
                  <a:schemeClr val="tx1"/>
                </a:solidFill>
              </a:defRPr>
            </a:lvl1pPr>
          </a:lstStyle>
          <a:p>
            <a:pPr lvl="0"/>
            <a:r>
              <a:rPr lang="en-US" dirty="0"/>
              <a:t>Slide Subtitle – Arial 12pt Regular Italic, Use Title Case</a:t>
            </a:r>
          </a:p>
        </p:txBody>
      </p:sp>
      <p:sp>
        <p:nvSpPr>
          <p:cNvPr id="25" name="Text Placeholder 4"/>
          <p:cNvSpPr>
            <a:spLocks noGrp="1"/>
          </p:cNvSpPr>
          <p:nvPr>
            <p:ph type="body" sz="quarter" idx="49" hasCustomPrompt="1"/>
          </p:nvPr>
        </p:nvSpPr>
        <p:spPr bwMode="gray">
          <a:xfrm>
            <a:off x="2437351" y="5326063"/>
            <a:ext cx="4879437" cy="230832"/>
          </a:xfrm>
          <a:prstGeom prst="rect">
            <a:avLst/>
          </a:prstGeom>
        </p:spPr>
        <p:txBody>
          <a:bodyPr wrap="square" lIns="0" tIns="0" rIns="0" bIns="0">
            <a:spAutoFit/>
          </a:bodyPr>
          <a:lstStyle>
            <a:lvl1pPr marL="0" indent="0">
              <a:spcBef>
                <a:spcPts val="0"/>
              </a:spcBef>
              <a:buNone/>
              <a:defRPr sz="1500" baseline="0">
                <a:solidFill>
                  <a:schemeClr val="accent3"/>
                </a:solidFill>
              </a:defRPr>
            </a:lvl1pPr>
          </a:lstStyle>
          <a:p>
            <a:pPr lvl="0"/>
            <a:r>
              <a:rPr lang="en-US" dirty="0"/>
              <a:t>Slide Subtitle – Arial 15pt Regular, Use Title Case</a:t>
            </a: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Box Text: Standard">
    <p:spTree>
      <p:nvGrpSpPr>
        <p:cNvPr id="1" name=""/>
        <p:cNvGrpSpPr/>
        <p:nvPr/>
      </p:nvGrpSpPr>
      <p:grpSpPr>
        <a:xfrm>
          <a:off x="0" y="0"/>
          <a:ext cx="0" cy="0"/>
          <a:chOff x="0" y="0"/>
          <a:chExt cx="0" cy="0"/>
        </a:xfrm>
      </p:grpSpPr>
      <p:sp>
        <p:nvSpPr>
          <p:cNvPr id="23" name="Text Placeholder 42"/>
          <p:cNvSpPr>
            <a:spLocks noGrp="1"/>
          </p:cNvSpPr>
          <p:nvPr>
            <p:ph type="body" sz="quarter" idx="43" hasCustomPrompt="1"/>
          </p:nvPr>
        </p:nvSpPr>
        <p:spPr bwMode="gray">
          <a:xfrm>
            <a:off x="458788" y="458112"/>
            <a:ext cx="1870855" cy="9047838"/>
          </a:xfrm>
          <a:prstGeom prst="rect">
            <a:avLst/>
          </a:prstGeom>
          <a:ln w="19050">
            <a:solidFill>
              <a:schemeClr val="accent3"/>
            </a:solidFill>
            <a:miter lim="800000"/>
          </a:ln>
        </p:spPr>
        <p:txBody>
          <a:bodyPr lIns="137160" tIns="137160" rIns="137160" bIns="0">
            <a:noAutofit/>
          </a:bodyPr>
          <a:lstStyle>
            <a:lvl1pPr marL="0" marR="0" indent="0" algn="l" defTabSz="1039999" rtl="0" eaLnBrk="1" fontAlgn="base" latinLnBrk="0" hangingPunct="1">
              <a:lnSpc>
                <a:spcPct val="100000"/>
              </a:lnSpc>
              <a:spcBef>
                <a:spcPts val="0"/>
              </a:spcBef>
              <a:spcAft>
                <a:spcPct val="0"/>
              </a:spcAft>
              <a:buClrTx/>
              <a:buSzTx/>
              <a:buFontTx/>
              <a:buNone/>
              <a:tabLst/>
              <a:defRPr sz="1100" b="1">
                <a:solidFill>
                  <a:schemeClr val="accent3"/>
                </a:solidFill>
              </a:defRPr>
            </a:lvl1pPr>
            <a:lvl2pPr marL="0" indent="1588">
              <a:defRPr/>
            </a:lvl2pPr>
            <a:lvl3pPr marL="0" indent="1588">
              <a:defRPr/>
            </a:lvl3pPr>
            <a:lvl4pPr marL="0" indent="1588">
              <a:defRPr/>
            </a:lvl4pPr>
            <a:lvl5pPr marL="0" indent="1588">
              <a:defRPr/>
            </a:lvl5pPr>
          </a:lstStyle>
          <a:p>
            <a:pPr lvl="0"/>
            <a:r>
              <a:rPr lang="en-US" dirty="0"/>
              <a:t>Box Title – </a:t>
            </a:r>
            <a:br>
              <a:rPr lang="en-US" dirty="0"/>
            </a:br>
            <a:r>
              <a:rPr lang="en-US" dirty="0"/>
              <a:t>Arial 11pt Bold</a:t>
            </a:r>
          </a:p>
        </p:txBody>
      </p:sp>
      <p:sp>
        <p:nvSpPr>
          <p:cNvPr id="15" name="Text Placeholder 4"/>
          <p:cNvSpPr>
            <a:spLocks noGrp="1"/>
          </p:cNvSpPr>
          <p:nvPr>
            <p:ph type="body" sz="quarter" idx="21" hasCustomPrompt="1"/>
          </p:nvPr>
        </p:nvSpPr>
        <p:spPr bwMode="gray">
          <a:xfrm>
            <a:off x="2437351" y="458112"/>
            <a:ext cx="2910268" cy="138499"/>
          </a:xfrm>
          <a:prstGeom prst="rect">
            <a:avLst/>
          </a:prstGeom>
        </p:spPr>
        <p:txBody>
          <a:bodyPr lIns="0" tIns="0" rIns="0" bIns="0">
            <a:spAutoFit/>
          </a:bodyPr>
          <a:lstStyle>
            <a:lvl1pPr marL="0" indent="0">
              <a:spcBef>
                <a:spcPts val="0"/>
              </a:spcBef>
              <a:buNone/>
              <a:defRPr sz="900" baseline="0">
                <a:solidFill>
                  <a:schemeClr val="tx1"/>
                </a:solidFill>
              </a:defRPr>
            </a:lvl1pPr>
          </a:lstStyle>
          <a:p>
            <a:pPr lvl="0"/>
            <a:r>
              <a:rPr lang="en-US" dirty="0"/>
              <a:t>Top Kicker – Arial 9pt Regular, Use Title Case</a:t>
            </a:r>
          </a:p>
        </p:txBody>
      </p:sp>
      <p:sp>
        <p:nvSpPr>
          <p:cNvPr id="18" name="Text Placeholder 4"/>
          <p:cNvSpPr>
            <a:spLocks noGrp="1"/>
          </p:cNvSpPr>
          <p:nvPr>
            <p:ph type="body" sz="quarter" idx="22" hasCustomPrompt="1"/>
          </p:nvPr>
        </p:nvSpPr>
        <p:spPr bwMode="gray">
          <a:xfrm>
            <a:off x="2437351" y="1130579"/>
            <a:ext cx="4884134" cy="230832"/>
          </a:xfrm>
          <a:prstGeom prst="rect">
            <a:avLst/>
          </a:prstGeom>
        </p:spPr>
        <p:txBody>
          <a:bodyPr wrap="square" lIns="0" tIns="0" rIns="0" bIns="0">
            <a:spAutoFit/>
          </a:bodyPr>
          <a:lstStyle>
            <a:lvl1pPr marL="0" indent="0">
              <a:spcBef>
                <a:spcPts val="0"/>
              </a:spcBef>
              <a:buNone/>
              <a:defRPr sz="1500" baseline="0">
                <a:solidFill>
                  <a:schemeClr val="accent3"/>
                </a:solidFill>
              </a:defRPr>
            </a:lvl1pPr>
          </a:lstStyle>
          <a:p>
            <a:pPr lvl="0"/>
            <a:r>
              <a:rPr lang="en-US" dirty="0"/>
              <a:t>Slide Subtitle – Arial 15pt Regular, Use Title Case</a:t>
            </a:r>
          </a:p>
        </p:txBody>
      </p:sp>
      <p:cxnSp>
        <p:nvCxnSpPr>
          <p:cNvPr id="19" name="Straight Connector 18"/>
          <p:cNvCxnSpPr/>
          <p:nvPr userDrawn="1"/>
        </p:nvCxnSpPr>
        <p:spPr bwMode="gray">
          <a:xfrm>
            <a:off x="2432654" y="1066294"/>
            <a:ext cx="4884134" cy="0"/>
          </a:xfrm>
          <a:prstGeom prst="line">
            <a:avLst/>
          </a:prstGeom>
          <a:ln w="6350">
            <a:solidFill>
              <a:schemeClr val="accent3"/>
            </a:solidFill>
            <a:miter lim="800000"/>
          </a:ln>
        </p:spPr>
        <p:style>
          <a:lnRef idx="1">
            <a:schemeClr val="accent1"/>
          </a:lnRef>
          <a:fillRef idx="0">
            <a:schemeClr val="accent1"/>
          </a:fillRef>
          <a:effectRef idx="0">
            <a:schemeClr val="accent1"/>
          </a:effectRef>
          <a:fontRef idx="minor">
            <a:schemeClr val="tx1"/>
          </a:fontRef>
        </p:style>
      </p:cxnSp>
      <p:sp>
        <p:nvSpPr>
          <p:cNvPr id="20" name="Text Placeholder 4"/>
          <p:cNvSpPr>
            <a:spLocks noGrp="1"/>
          </p:cNvSpPr>
          <p:nvPr>
            <p:ph type="body" sz="quarter" idx="23" hasCustomPrompt="1"/>
          </p:nvPr>
        </p:nvSpPr>
        <p:spPr bwMode="gray">
          <a:xfrm>
            <a:off x="2437351" y="729525"/>
            <a:ext cx="4884134" cy="307777"/>
          </a:xfrm>
          <a:prstGeom prst="rect">
            <a:avLst/>
          </a:prstGeom>
        </p:spPr>
        <p:txBody>
          <a:bodyPr wrap="square" lIns="0" tIns="0" rIns="0" bIns="0" anchor="b" anchorCtr="0">
            <a:spAutoFit/>
          </a:bodyPr>
          <a:lstStyle>
            <a:lvl1pPr marL="0" indent="0">
              <a:spcBef>
                <a:spcPts val="0"/>
              </a:spcBef>
              <a:buNone/>
              <a:defRPr sz="2000" baseline="0">
                <a:solidFill>
                  <a:schemeClr val="tx1"/>
                </a:solidFill>
              </a:defRPr>
            </a:lvl1pPr>
          </a:lstStyle>
          <a:p>
            <a:pPr lvl="0"/>
            <a:r>
              <a:rPr lang="en-US" dirty="0"/>
              <a:t>Slide Title – Arial 20pt Regular</a:t>
            </a:r>
          </a:p>
        </p:txBody>
      </p:sp>
      <p:sp>
        <p:nvSpPr>
          <p:cNvPr id="21" name="Text Placeholder 21"/>
          <p:cNvSpPr>
            <a:spLocks noGrp="1"/>
          </p:cNvSpPr>
          <p:nvPr>
            <p:ph type="body" sz="quarter" idx="17" hasCustomPrompt="1"/>
          </p:nvPr>
        </p:nvSpPr>
        <p:spPr bwMode="gray">
          <a:xfrm>
            <a:off x="5368992" y="9349681"/>
            <a:ext cx="1945415" cy="153888"/>
          </a:xfrm>
          <a:prstGeom prst="rect">
            <a:avLst/>
          </a:prstGeom>
        </p:spPr>
        <p:txBody>
          <a:bodyPr wrap="square" lIns="0" tIns="0" rIns="0" bIns="0" anchor="b">
            <a:spAutoFit/>
          </a:bodyPr>
          <a:lstStyle>
            <a:lvl1pPr marL="0" indent="0" algn="l">
              <a:spcBef>
                <a:spcPts val="0"/>
              </a:spcBef>
              <a:buNone/>
              <a:defRPr sz="500" baseline="0">
                <a:solidFill>
                  <a:schemeClr val="tx1"/>
                </a:solidFill>
                <a:latin typeface="+mn-lt"/>
              </a:defRPr>
            </a:lvl1pPr>
            <a:lvl2pPr algn="l">
              <a:buNone/>
              <a:defRPr sz="600"/>
            </a:lvl2pPr>
            <a:lvl3pPr algn="l">
              <a:buNone/>
              <a:defRPr sz="600"/>
            </a:lvl3pPr>
            <a:lvl4pPr algn="l">
              <a:buNone/>
              <a:defRPr sz="600"/>
            </a:lvl4pPr>
            <a:lvl5pPr algn="l">
              <a:buNone/>
              <a:defRPr sz="600"/>
            </a:lvl5pPr>
          </a:lstStyle>
          <a:p>
            <a:pPr lvl="0"/>
            <a:r>
              <a:rPr lang="en-US" dirty="0"/>
              <a:t>Source: Click to add source. Use a single space after “Source:” and a period at the end of the source. Stretch the box to the left as needed.</a:t>
            </a:r>
          </a:p>
        </p:txBody>
      </p:sp>
      <p:sp>
        <p:nvSpPr>
          <p:cNvPr id="24" name="Text Placeholder 40"/>
          <p:cNvSpPr>
            <a:spLocks noGrp="1"/>
          </p:cNvSpPr>
          <p:nvPr>
            <p:ph type="body" sz="quarter" idx="44" hasCustomPrompt="1"/>
          </p:nvPr>
        </p:nvSpPr>
        <p:spPr bwMode="gray">
          <a:xfrm>
            <a:off x="458788" y="1075819"/>
            <a:ext cx="1870855" cy="8430131"/>
          </a:xfrm>
          <a:prstGeom prst="rect">
            <a:avLst/>
          </a:prstGeom>
        </p:spPr>
        <p:txBody>
          <a:bodyPr lIns="137160" tIns="0" rIns="137160" bIns="0">
            <a:noAutofit/>
          </a:bodyPr>
          <a:lstStyle>
            <a:lvl1pPr marL="0" marR="0" indent="0" algn="l" defTabSz="1018879" rtl="0" eaLnBrk="1" fontAlgn="auto" latinLnBrk="0" hangingPunct="1">
              <a:lnSpc>
                <a:spcPts val="1300"/>
              </a:lnSpc>
              <a:spcBef>
                <a:spcPts val="800"/>
              </a:spcBef>
              <a:spcAft>
                <a:spcPts val="0"/>
              </a:spcAft>
              <a:buClrTx/>
              <a:buSzTx/>
              <a:buFont typeface="Arial" pitchFamily="34" charset="0"/>
              <a:buNone/>
              <a:tabLst/>
              <a:defRPr sz="1000"/>
            </a:lvl1pPr>
            <a:lvl2pPr marL="0" indent="1588" algn="l">
              <a:lnSpc>
                <a:spcPts val="1400"/>
              </a:lnSpc>
              <a:spcBef>
                <a:spcPts val="300"/>
              </a:spcBef>
              <a:buNone/>
              <a:defRPr sz="1000"/>
            </a:lvl2pPr>
            <a:lvl3pPr marL="0" indent="1588" algn="l">
              <a:lnSpc>
                <a:spcPts val="1400"/>
              </a:lnSpc>
              <a:spcBef>
                <a:spcPts val="300"/>
              </a:spcBef>
              <a:buNone/>
              <a:defRPr sz="1000"/>
            </a:lvl3pPr>
            <a:lvl4pPr marL="0" indent="1588" algn="l">
              <a:lnSpc>
                <a:spcPts val="1400"/>
              </a:lnSpc>
              <a:spcBef>
                <a:spcPts val="300"/>
              </a:spcBef>
              <a:buNone/>
              <a:defRPr sz="1000"/>
            </a:lvl4pPr>
            <a:lvl5pPr marL="0" indent="1588" algn="l">
              <a:lnSpc>
                <a:spcPts val="1400"/>
              </a:lnSpc>
              <a:spcBef>
                <a:spcPts val="300"/>
              </a:spcBef>
              <a:buNone/>
              <a:defRPr sz="1000"/>
            </a:lvl5pPr>
          </a:lstStyle>
          <a:p>
            <a:pPr lvl="0"/>
            <a:r>
              <a:rPr lang="en-US" dirty="0"/>
              <a:t>Body Text – </a:t>
            </a:r>
            <a:br>
              <a:rPr lang="en-US" dirty="0"/>
            </a:br>
            <a:r>
              <a:rPr lang="en-US" dirty="0"/>
              <a:t>Arial 10pt Regular.</a:t>
            </a:r>
            <a:br>
              <a:rPr lang="en-US" dirty="0"/>
            </a:br>
            <a:r>
              <a:rPr lang="en-US" dirty="0"/>
              <a:t>Click to add text. Click to add text. Click to add text. Click to add text. Click to add text. Click to add text. Click to add text. Click to add text.</a:t>
            </a:r>
            <a:br>
              <a:rPr lang="en-US" dirty="0"/>
            </a:br>
            <a:r>
              <a:rPr lang="en-US" dirty="0"/>
              <a:t>Click to add text. Click to add text. Click to add text. Click to add text. Click to add text. Click to add text. </a:t>
            </a:r>
          </a:p>
        </p:txBody>
      </p:sp>
      <p:sp>
        <p:nvSpPr>
          <p:cNvPr id="11" name="Text Placeholder 23"/>
          <p:cNvSpPr>
            <a:spLocks noGrp="1"/>
          </p:cNvSpPr>
          <p:nvPr>
            <p:ph type="body" sz="quarter" idx="20" hasCustomPrompt="1"/>
          </p:nvPr>
        </p:nvSpPr>
        <p:spPr bwMode="gray">
          <a:xfrm>
            <a:off x="2437351" y="9275118"/>
            <a:ext cx="1670113" cy="230832"/>
          </a:xfrm>
          <a:prstGeom prst="rect">
            <a:avLst/>
          </a:prstGeom>
        </p:spPr>
        <p:txBody>
          <a:bodyPr wrap="square" lIns="0" tIns="0" rIns="0" bIns="0" anchor="b">
            <a:spAutoFit/>
          </a:bodyPr>
          <a:lstStyle>
            <a:lvl1pPr marL="91440" indent="-91440" algn="l" defTabSz="91440">
              <a:spcBef>
                <a:spcPts val="0"/>
              </a:spcBef>
              <a:buFont typeface="+mj-lt"/>
              <a:buAutoNum type="arabicParenR"/>
              <a:defRPr sz="500" baseline="0">
                <a:solidFill>
                  <a:schemeClr val="tx1"/>
                </a:solidFill>
                <a:latin typeface="+mn-lt"/>
              </a:defRPr>
            </a:lvl1pPr>
            <a:lvl2pPr>
              <a:buNone/>
              <a:defRPr sz="600">
                <a:solidFill>
                  <a:schemeClr val="tx1"/>
                </a:solidFill>
              </a:defRPr>
            </a:lvl2pPr>
            <a:lvl3pPr>
              <a:buNone/>
              <a:defRPr sz="600">
                <a:solidFill>
                  <a:schemeClr val="tx1"/>
                </a:solidFill>
              </a:defRPr>
            </a:lvl3pPr>
            <a:lvl4pPr>
              <a:buNone/>
              <a:defRPr sz="600">
                <a:solidFill>
                  <a:schemeClr val="tx1"/>
                </a:solidFill>
              </a:defRPr>
            </a:lvl4pPr>
            <a:lvl5pPr>
              <a:buNone/>
              <a:defRPr sz="600">
                <a:solidFill>
                  <a:schemeClr val="tx1"/>
                </a:solidFill>
              </a:defRPr>
            </a:lvl5pPr>
          </a:lstStyle>
          <a:p>
            <a:pPr lvl="0"/>
            <a:r>
              <a:rPr lang="en-US" dirty="0"/>
              <a:t>Click to add footnote. Numbers appear automatically (no additional space or tab needed). Use a period at the end of each footnote. Stretch the box to the right as needed.</a:t>
            </a: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Shaded Text: Standard">
    <p:spTree>
      <p:nvGrpSpPr>
        <p:cNvPr id="1" name=""/>
        <p:cNvGrpSpPr/>
        <p:nvPr/>
      </p:nvGrpSpPr>
      <p:grpSpPr>
        <a:xfrm>
          <a:off x="0" y="0"/>
          <a:ext cx="0" cy="0"/>
          <a:chOff x="0" y="0"/>
          <a:chExt cx="0" cy="0"/>
        </a:xfrm>
      </p:grpSpPr>
      <p:sp>
        <p:nvSpPr>
          <p:cNvPr id="10" name="Rectangle 9"/>
          <p:cNvSpPr/>
          <p:nvPr userDrawn="1"/>
        </p:nvSpPr>
        <p:spPr bwMode="gray">
          <a:xfrm>
            <a:off x="458788" y="458788"/>
            <a:ext cx="1870855" cy="9047162"/>
          </a:xfrm>
          <a:prstGeom prst="rect">
            <a:avLst/>
          </a:prstGeom>
          <a:solidFill>
            <a:schemeClr val="bg2"/>
          </a:solidFill>
          <a:ln w="190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algn="ctr">
              <a:spcBef>
                <a:spcPts val="500"/>
              </a:spcBef>
            </a:pPr>
            <a:endParaRPr lang="en-US" sz="1000" dirty="0">
              <a:solidFill>
                <a:schemeClr val="bg1"/>
              </a:solidFill>
            </a:endParaRPr>
          </a:p>
        </p:txBody>
      </p:sp>
      <p:sp>
        <p:nvSpPr>
          <p:cNvPr id="11" name="Text Placeholder 42"/>
          <p:cNvSpPr>
            <a:spLocks noGrp="1"/>
          </p:cNvSpPr>
          <p:nvPr>
            <p:ph type="body" sz="quarter" idx="42" hasCustomPrompt="1"/>
          </p:nvPr>
        </p:nvSpPr>
        <p:spPr bwMode="gray">
          <a:xfrm>
            <a:off x="458788" y="458788"/>
            <a:ext cx="1870855" cy="477054"/>
          </a:xfrm>
          <a:prstGeom prst="rect">
            <a:avLst/>
          </a:prstGeom>
          <a:ln w="19050">
            <a:noFill/>
            <a:miter lim="800000"/>
          </a:ln>
        </p:spPr>
        <p:txBody>
          <a:bodyPr wrap="square" lIns="137160" tIns="137160" rIns="137160" bIns="0">
            <a:spAutoFit/>
          </a:bodyPr>
          <a:lstStyle>
            <a:lvl1pPr marL="0" marR="0" indent="0" algn="l" defTabSz="1039999" rtl="0" eaLnBrk="1" fontAlgn="base" latinLnBrk="0" hangingPunct="1">
              <a:lnSpc>
                <a:spcPct val="100000"/>
              </a:lnSpc>
              <a:spcBef>
                <a:spcPts val="0"/>
              </a:spcBef>
              <a:spcAft>
                <a:spcPct val="0"/>
              </a:spcAft>
              <a:buClrTx/>
              <a:buSzTx/>
              <a:buFontTx/>
              <a:buNone/>
              <a:tabLst/>
              <a:defRPr sz="1100" b="1">
                <a:solidFill>
                  <a:schemeClr val="tx1"/>
                </a:solidFill>
              </a:defRPr>
            </a:lvl1pPr>
            <a:lvl2pPr marL="0" indent="1588">
              <a:defRPr/>
            </a:lvl2pPr>
            <a:lvl3pPr marL="0" indent="1588">
              <a:defRPr/>
            </a:lvl3pPr>
            <a:lvl4pPr marL="0" indent="1588">
              <a:defRPr/>
            </a:lvl4pPr>
            <a:lvl5pPr marL="0" indent="1588">
              <a:defRPr/>
            </a:lvl5pPr>
          </a:lstStyle>
          <a:p>
            <a:pPr lvl="0"/>
            <a:r>
              <a:rPr lang="en-US" dirty="0"/>
              <a:t>Box Title – </a:t>
            </a:r>
            <a:br>
              <a:rPr lang="en-US" dirty="0"/>
            </a:br>
            <a:r>
              <a:rPr lang="en-US" dirty="0"/>
              <a:t>Arial 11pt Bold</a:t>
            </a:r>
          </a:p>
        </p:txBody>
      </p:sp>
      <p:cxnSp>
        <p:nvCxnSpPr>
          <p:cNvPr id="19" name="Straight Connector 18"/>
          <p:cNvCxnSpPr/>
          <p:nvPr userDrawn="1"/>
        </p:nvCxnSpPr>
        <p:spPr bwMode="gray">
          <a:xfrm>
            <a:off x="2432654" y="1066294"/>
            <a:ext cx="4884134" cy="0"/>
          </a:xfrm>
          <a:prstGeom prst="line">
            <a:avLst/>
          </a:prstGeom>
          <a:ln w="6350">
            <a:solidFill>
              <a:schemeClr val="accent3"/>
            </a:solidFill>
            <a:miter lim="800000"/>
          </a:ln>
        </p:spPr>
        <p:style>
          <a:lnRef idx="1">
            <a:schemeClr val="accent1"/>
          </a:lnRef>
          <a:fillRef idx="0">
            <a:schemeClr val="accent1"/>
          </a:fillRef>
          <a:effectRef idx="0">
            <a:schemeClr val="accent1"/>
          </a:effectRef>
          <a:fontRef idx="minor">
            <a:schemeClr val="tx1"/>
          </a:fontRef>
        </p:style>
      </p:cxnSp>
      <p:sp>
        <p:nvSpPr>
          <p:cNvPr id="21" name="Text Placeholder 21"/>
          <p:cNvSpPr>
            <a:spLocks noGrp="1"/>
          </p:cNvSpPr>
          <p:nvPr>
            <p:ph type="body" sz="quarter" idx="17" hasCustomPrompt="1"/>
          </p:nvPr>
        </p:nvSpPr>
        <p:spPr bwMode="gray">
          <a:xfrm>
            <a:off x="5368992" y="9349681"/>
            <a:ext cx="1945415" cy="153888"/>
          </a:xfrm>
          <a:prstGeom prst="rect">
            <a:avLst/>
          </a:prstGeom>
        </p:spPr>
        <p:txBody>
          <a:bodyPr wrap="square" lIns="0" tIns="0" rIns="0" bIns="0" anchor="b">
            <a:spAutoFit/>
          </a:bodyPr>
          <a:lstStyle>
            <a:lvl1pPr marL="0" indent="0" algn="l">
              <a:spcBef>
                <a:spcPts val="0"/>
              </a:spcBef>
              <a:buNone/>
              <a:defRPr sz="500" baseline="0">
                <a:solidFill>
                  <a:schemeClr val="tx1"/>
                </a:solidFill>
                <a:latin typeface="+mn-lt"/>
              </a:defRPr>
            </a:lvl1pPr>
            <a:lvl2pPr algn="l">
              <a:buNone/>
              <a:defRPr sz="600"/>
            </a:lvl2pPr>
            <a:lvl3pPr algn="l">
              <a:buNone/>
              <a:defRPr sz="600"/>
            </a:lvl3pPr>
            <a:lvl4pPr algn="l">
              <a:buNone/>
              <a:defRPr sz="600"/>
            </a:lvl4pPr>
            <a:lvl5pPr algn="l">
              <a:buNone/>
              <a:defRPr sz="600"/>
            </a:lvl5pPr>
          </a:lstStyle>
          <a:p>
            <a:pPr lvl="0"/>
            <a:r>
              <a:rPr lang="en-US" dirty="0"/>
              <a:t>Source: Click to add source. Use a single space after “Source:” and a period at the end of the source. Stretch the box to the left as needed.</a:t>
            </a:r>
          </a:p>
        </p:txBody>
      </p:sp>
      <p:sp>
        <p:nvSpPr>
          <p:cNvPr id="22" name="Text Placeholder 23"/>
          <p:cNvSpPr>
            <a:spLocks noGrp="1"/>
          </p:cNvSpPr>
          <p:nvPr>
            <p:ph type="body" sz="quarter" idx="20" hasCustomPrompt="1"/>
          </p:nvPr>
        </p:nvSpPr>
        <p:spPr bwMode="gray">
          <a:xfrm>
            <a:off x="2437351" y="9275118"/>
            <a:ext cx="1670113" cy="230832"/>
          </a:xfrm>
          <a:prstGeom prst="rect">
            <a:avLst/>
          </a:prstGeom>
        </p:spPr>
        <p:txBody>
          <a:bodyPr wrap="square" lIns="0" tIns="0" rIns="0" bIns="0" anchor="b">
            <a:spAutoFit/>
          </a:bodyPr>
          <a:lstStyle>
            <a:lvl1pPr marL="91440" indent="-91440" algn="l" defTabSz="91440">
              <a:spcBef>
                <a:spcPts val="0"/>
              </a:spcBef>
              <a:buFont typeface="+mj-lt"/>
              <a:buAutoNum type="arabicParenR"/>
              <a:defRPr sz="500" baseline="0">
                <a:solidFill>
                  <a:schemeClr val="tx1"/>
                </a:solidFill>
                <a:latin typeface="+mn-lt"/>
              </a:defRPr>
            </a:lvl1pPr>
            <a:lvl2pPr>
              <a:buNone/>
              <a:defRPr sz="600">
                <a:solidFill>
                  <a:schemeClr val="tx1"/>
                </a:solidFill>
              </a:defRPr>
            </a:lvl2pPr>
            <a:lvl3pPr>
              <a:buNone/>
              <a:defRPr sz="600">
                <a:solidFill>
                  <a:schemeClr val="tx1"/>
                </a:solidFill>
              </a:defRPr>
            </a:lvl3pPr>
            <a:lvl4pPr>
              <a:buNone/>
              <a:defRPr sz="600">
                <a:solidFill>
                  <a:schemeClr val="tx1"/>
                </a:solidFill>
              </a:defRPr>
            </a:lvl4pPr>
            <a:lvl5pPr>
              <a:buNone/>
              <a:defRPr sz="600">
                <a:solidFill>
                  <a:schemeClr val="tx1"/>
                </a:solidFill>
              </a:defRPr>
            </a:lvl5pPr>
          </a:lstStyle>
          <a:p>
            <a:pPr lvl="0"/>
            <a:r>
              <a:rPr lang="en-US" dirty="0"/>
              <a:t>Click to add footnote. Numbers appear automatically (no additional space or tab needed). Use a period at the end of each footnote. Stretch the box to the right as needed.</a:t>
            </a:r>
          </a:p>
        </p:txBody>
      </p:sp>
      <p:sp>
        <p:nvSpPr>
          <p:cNvPr id="24" name="Text Placeholder 40"/>
          <p:cNvSpPr>
            <a:spLocks noGrp="1"/>
          </p:cNvSpPr>
          <p:nvPr>
            <p:ph type="body" sz="quarter" idx="44" hasCustomPrompt="1"/>
          </p:nvPr>
        </p:nvSpPr>
        <p:spPr bwMode="gray">
          <a:xfrm>
            <a:off x="458788" y="1075819"/>
            <a:ext cx="1870855" cy="8430131"/>
          </a:xfrm>
          <a:prstGeom prst="rect">
            <a:avLst/>
          </a:prstGeom>
        </p:spPr>
        <p:txBody>
          <a:bodyPr lIns="137160" tIns="0" rIns="137160" bIns="0">
            <a:noAutofit/>
          </a:bodyPr>
          <a:lstStyle>
            <a:lvl1pPr marL="0" marR="0" indent="0" algn="l" defTabSz="1018879" rtl="0" eaLnBrk="1" fontAlgn="auto" latinLnBrk="0" hangingPunct="1">
              <a:lnSpc>
                <a:spcPts val="1300"/>
              </a:lnSpc>
              <a:spcBef>
                <a:spcPts val="800"/>
              </a:spcBef>
              <a:spcAft>
                <a:spcPts val="0"/>
              </a:spcAft>
              <a:buClrTx/>
              <a:buSzTx/>
              <a:buFont typeface="Arial" pitchFamily="34" charset="0"/>
              <a:buNone/>
              <a:tabLst/>
              <a:defRPr sz="1000"/>
            </a:lvl1pPr>
            <a:lvl2pPr marL="0" indent="1588" algn="l">
              <a:lnSpc>
                <a:spcPts val="1400"/>
              </a:lnSpc>
              <a:spcBef>
                <a:spcPts val="300"/>
              </a:spcBef>
              <a:buNone/>
              <a:defRPr sz="1000"/>
            </a:lvl2pPr>
            <a:lvl3pPr marL="0" indent="1588" algn="l">
              <a:lnSpc>
                <a:spcPts val="1400"/>
              </a:lnSpc>
              <a:spcBef>
                <a:spcPts val="300"/>
              </a:spcBef>
              <a:buNone/>
              <a:defRPr sz="1000"/>
            </a:lvl3pPr>
            <a:lvl4pPr marL="0" indent="1588" algn="l">
              <a:lnSpc>
                <a:spcPts val="1400"/>
              </a:lnSpc>
              <a:spcBef>
                <a:spcPts val="300"/>
              </a:spcBef>
              <a:buNone/>
              <a:defRPr sz="1000"/>
            </a:lvl4pPr>
            <a:lvl5pPr marL="0" indent="1588" algn="l">
              <a:lnSpc>
                <a:spcPts val="1400"/>
              </a:lnSpc>
              <a:spcBef>
                <a:spcPts val="300"/>
              </a:spcBef>
              <a:buNone/>
              <a:defRPr sz="1000"/>
            </a:lvl5pPr>
          </a:lstStyle>
          <a:p>
            <a:pPr lvl="0"/>
            <a:r>
              <a:rPr lang="en-US" dirty="0"/>
              <a:t>Body Text – </a:t>
            </a:r>
            <a:br>
              <a:rPr lang="en-US" dirty="0"/>
            </a:br>
            <a:r>
              <a:rPr lang="en-US" dirty="0"/>
              <a:t>Arial 10pt Regular.</a:t>
            </a:r>
            <a:br>
              <a:rPr lang="en-US" dirty="0"/>
            </a:br>
            <a:r>
              <a:rPr lang="en-US" dirty="0"/>
              <a:t>Click to add text. Click to add text. Click to add text. Click to add text. Click to add text. Click to add text. Click to add text. Click to add text.</a:t>
            </a:r>
            <a:br>
              <a:rPr lang="en-US" dirty="0"/>
            </a:br>
            <a:r>
              <a:rPr lang="en-US" dirty="0"/>
              <a:t>Click to add text. Click to add text. Click to add text. Click to add text. Click to add text. Click to add text. </a:t>
            </a:r>
          </a:p>
        </p:txBody>
      </p:sp>
      <p:sp>
        <p:nvSpPr>
          <p:cNvPr id="12" name="Text Placeholder 4"/>
          <p:cNvSpPr>
            <a:spLocks noGrp="1"/>
          </p:cNvSpPr>
          <p:nvPr>
            <p:ph type="body" sz="quarter" idx="21" hasCustomPrompt="1"/>
          </p:nvPr>
        </p:nvSpPr>
        <p:spPr bwMode="gray">
          <a:xfrm>
            <a:off x="2437351" y="458112"/>
            <a:ext cx="2910268" cy="138499"/>
          </a:xfrm>
          <a:prstGeom prst="rect">
            <a:avLst/>
          </a:prstGeom>
        </p:spPr>
        <p:txBody>
          <a:bodyPr lIns="0" tIns="0" rIns="0" bIns="0">
            <a:spAutoFit/>
          </a:bodyPr>
          <a:lstStyle>
            <a:lvl1pPr marL="0" indent="0">
              <a:spcBef>
                <a:spcPts val="0"/>
              </a:spcBef>
              <a:buNone/>
              <a:defRPr sz="900" baseline="0">
                <a:solidFill>
                  <a:schemeClr val="tx1"/>
                </a:solidFill>
              </a:defRPr>
            </a:lvl1pPr>
          </a:lstStyle>
          <a:p>
            <a:pPr lvl="0"/>
            <a:r>
              <a:rPr lang="en-US" dirty="0"/>
              <a:t>Top Kicker – Arial 9pt Regular, Use Title Case</a:t>
            </a:r>
          </a:p>
        </p:txBody>
      </p:sp>
      <p:sp>
        <p:nvSpPr>
          <p:cNvPr id="13" name="Text Placeholder 4"/>
          <p:cNvSpPr>
            <a:spLocks noGrp="1"/>
          </p:cNvSpPr>
          <p:nvPr>
            <p:ph type="body" sz="quarter" idx="22" hasCustomPrompt="1"/>
          </p:nvPr>
        </p:nvSpPr>
        <p:spPr bwMode="gray">
          <a:xfrm>
            <a:off x="2437351" y="1130579"/>
            <a:ext cx="4884134" cy="230832"/>
          </a:xfrm>
          <a:prstGeom prst="rect">
            <a:avLst/>
          </a:prstGeom>
        </p:spPr>
        <p:txBody>
          <a:bodyPr wrap="square" lIns="0" tIns="0" rIns="0" bIns="0">
            <a:spAutoFit/>
          </a:bodyPr>
          <a:lstStyle>
            <a:lvl1pPr marL="0" indent="0">
              <a:spcBef>
                <a:spcPts val="0"/>
              </a:spcBef>
              <a:buNone/>
              <a:defRPr sz="1500" baseline="0">
                <a:solidFill>
                  <a:schemeClr val="accent3"/>
                </a:solidFill>
              </a:defRPr>
            </a:lvl1pPr>
          </a:lstStyle>
          <a:p>
            <a:pPr lvl="0"/>
            <a:r>
              <a:rPr lang="en-US" dirty="0"/>
              <a:t>Slide Subtitle – Arial 15pt Regular, Use Title Case</a:t>
            </a:r>
          </a:p>
        </p:txBody>
      </p:sp>
      <p:sp>
        <p:nvSpPr>
          <p:cNvPr id="14" name="Text Placeholder 4"/>
          <p:cNvSpPr>
            <a:spLocks noGrp="1"/>
          </p:cNvSpPr>
          <p:nvPr>
            <p:ph type="body" sz="quarter" idx="23" hasCustomPrompt="1"/>
          </p:nvPr>
        </p:nvSpPr>
        <p:spPr bwMode="gray">
          <a:xfrm>
            <a:off x="2437351" y="729525"/>
            <a:ext cx="4884134" cy="307777"/>
          </a:xfrm>
          <a:prstGeom prst="rect">
            <a:avLst/>
          </a:prstGeom>
        </p:spPr>
        <p:txBody>
          <a:bodyPr wrap="square" lIns="0" tIns="0" rIns="0" bIns="0" anchor="b" anchorCtr="0">
            <a:spAutoFit/>
          </a:bodyPr>
          <a:lstStyle>
            <a:lvl1pPr marL="0" indent="0">
              <a:spcBef>
                <a:spcPts val="0"/>
              </a:spcBef>
              <a:buNone/>
              <a:defRPr sz="2000" baseline="0">
                <a:solidFill>
                  <a:schemeClr val="tx1"/>
                </a:solidFill>
              </a:defRPr>
            </a:lvl1pPr>
          </a:lstStyle>
          <a:p>
            <a:pPr lvl="0"/>
            <a:r>
              <a:rPr lang="en-US" dirty="0"/>
              <a:t>Slide Title – Arial 20pt Regular</a:t>
            </a:r>
          </a:p>
        </p:txBody>
      </p:sp>
    </p:spTree>
    <p:extLst>
      <p:ext uri="{BB962C8B-B14F-4D97-AF65-F5344CB8AC3E}">
        <p14:creationId xmlns:p14="http://schemas.microsoft.com/office/powerpoint/2010/main" val="146377474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Blank Page">
    <p:spTree>
      <p:nvGrpSpPr>
        <p:cNvPr id="1" name=""/>
        <p:cNvGrpSpPr/>
        <p:nvPr/>
      </p:nvGrpSpPr>
      <p:grpSpPr>
        <a:xfrm>
          <a:off x="0" y="0"/>
          <a:ext cx="0" cy="0"/>
          <a:chOff x="0" y="0"/>
          <a:chExt cx="0" cy="0"/>
        </a:xfrm>
      </p:grpSpPr>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Back Cover: DC">
    <p:spTree>
      <p:nvGrpSpPr>
        <p:cNvPr id="1" name=""/>
        <p:cNvGrpSpPr/>
        <p:nvPr/>
      </p:nvGrpSpPr>
      <p:grpSpPr>
        <a:xfrm>
          <a:off x="0" y="0"/>
          <a:ext cx="0" cy="0"/>
          <a:chOff x="0" y="0"/>
          <a:chExt cx="0" cy="0"/>
        </a:xfrm>
      </p:grpSpPr>
      <p:grpSp>
        <p:nvGrpSpPr>
          <p:cNvPr id="8" name="Group 7"/>
          <p:cNvGrpSpPr/>
          <p:nvPr userDrawn="1"/>
        </p:nvGrpSpPr>
        <p:grpSpPr bwMode="gray">
          <a:xfrm>
            <a:off x="1285374" y="8775674"/>
            <a:ext cx="5201652" cy="787948"/>
            <a:chOff x="2432951" y="6550282"/>
            <a:chExt cx="5201652" cy="787948"/>
          </a:xfrm>
        </p:grpSpPr>
        <p:sp>
          <p:nvSpPr>
            <p:cNvPr id="10" name="TextBox 9"/>
            <p:cNvSpPr txBox="1"/>
            <p:nvPr userDrawn="1"/>
          </p:nvSpPr>
          <p:spPr bwMode="gray">
            <a:xfrm>
              <a:off x="4055109" y="6752231"/>
              <a:ext cx="2540450" cy="384050"/>
            </a:xfrm>
            <a:prstGeom prst="rect">
              <a:avLst/>
            </a:prstGeom>
            <a:noFill/>
          </p:spPr>
          <p:txBody>
            <a:bodyPr wrap="square" lIns="45720" rIns="45720" rtlCol="0" anchor="ctr">
              <a:noAutofit/>
            </a:bodyPr>
            <a:lstStyle/>
            <a:p>
              <a:pPr algn="ctr">
                <a:spcBef>
                  <a:spcPts val="100"/>
                </a:spcBef>
              </a:pPr>
              <a:r>
                <a:rPr lang="en-US" sz="930" dirty="0">
                  <a:solidFill>
                    <a:schemeClr val="accent4"/>
                  </a:solidFill>
                </a:rPr>
                <a:t>2445 M Street NW </a:t>
              </a:r>
              <a:r>
                <a:rPr lang="en-US" sz="930" b="1" dirty="0">
                  <a:solidFill>
                    <a:schemeClr val="accent1"/>
                  </a:solidFill>
                </a:rPr>
                <a:t>I</a:t>
              </a:r>
              <a:r>
                <a:rPr lang="en-US" sz="930" dirty="0">
                  <a:solidFill>
                    <a:schemeClr val="accent4"/>
                  </a:solidFill>
                </a:rPr>
                <a:t> Washington DC 20037</a:t>
              </a:r>
            </a:p>
            <a:p>
              <a:pPr algn="ctr">
                <a:spcBef>
                  <a:spcPts val="100"/>
                </a:spcBef>
              </a:pPr>
              <a:r>
                <a:rPr lang="en-US" sz="930" dirty="0">
                  <a:solidFill>
                    <a:schemeClr val="accent4"/>
                  </a:solidFill>
                </a:rPr>
                <a:t>P 202.266.5600 </a:t>
              </a:r>
              <a:r>
                <a:rPr lang="en-US" sz="930" b="1" dirty="0">
                  <a:solidFill>
                    <a:schemeClr val="accent1"/>
                  </a:solidFill>
                </a:rPr>
                <a:t>I</a:t>
              </a:r>
              <a:r>
                <a:rPr lang="en-US" sz="930" dirty="0">
                  <a:solidFill>
                    <a:schemeClr val="accent4"/>
                  </a:solidFill>
                </a:rPr>
                <a:t> F 202.266.5700</a:t>
              </a:r>
            </a:p>
          </p:txBody>
        </p:sp>
        <p:sp>
          <p:nvSpPr>
            <p:cNvPr id="11" name="TextBox 10"/>
            <p:cNvSpPr txBox="1"/>
            <p:nvPr userDrawn="1"/>
          </p:nvSpPr>
          <p:spPr bwMode="gray">
            <a:xfrm>
              <a:off x="6614941" y="6829041"/>
              <a:ext cx="1019662" cy="230430"/>
            </a:xfrm>
            <a:prstGeom prst="rect">
              <a:avLst/>
            </a:prstGeom>
            <a:noFill/>
          </p:spPr>
          <p:txBody>
            <a:bodyPr wrap="square" lIns="45720" rIns="45720" rtlCol="0" anchor="ctr">
              <a:noAutofit/>
            </a:bodyPr>
            <a:lstStyle/>
            <a:p>
              <a:pPr algn="ctr">
                <a:spcBef>
                  <a:spcPts val="100"/>
                </a:spcBef>
              </a:pPr>
              <a:r>
                <a:rPr lang="en-US" sz="1000" b="1" dirty="0">
                  <a:solidFill>
                    <a:schemeClr val="accent4"/>
                  </a:solidFill>
                </a:rPr>
                <a:t>advisory.com</a:t>
              </a:r>
            </a:p>
          </p:txBody>
        </p:sp>
        <p:cxnSp>
          <p:nvCxnSpPr>
            <p:cNvPr id="12" name="Straight Connector 11"/>
            <p:cNvCxnSpPr/>
            <p:nvPr userDrawn="1"/>
          </p:nvCxnSpPr>
          <p:spPr bwMode="gray">
            <a:xfrm>
              <a:off x="6595560" y="6663817"/>
              <a:ext cx="0" cy="560879"/>
            </a:xfrm>
            <a:prstGeom prst="line">
              <a:avLst/>
            </a:prstGeom>
            <a:ln w="6350">
              <a:solidFill>
                <a:schemeClr val="accent3"/>
              </a:solidFill>
              <a:miter lim="800000"/>
            </a:ln>
          </p:spPr>
          <p:style>
            <a:lnRef idx="1">
              <a:schemeClr val="accent1"/>
            </a:lnRef>
            <a:fillRef idx="0">
              <a:schemeClr val="accent1"/>
            </a:fillRef>
            <a:effectRef idx="0">
              <a:schemeClr val="accent1"/>
            </a:effectRef>
            <a:fontRef idx="minor">
              <a:schemeClr val="tx1"/>
            </a:fontRef>
          </p:style>
        </p:cxnSp>
        <p:pic>
          <p:nvPicPr>
            <p:cNvPr id="13" name="Picture 1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gray">
            <a:xfrm>
              <a:off x="2432951" y="6550282"/>
              <a:ext cx="1622158" cy="787948"/>
            </a:xfrm>
            <a:prstGeom prst="rect">
              <a:avLst/>
            </a:prstGeom>
          </p:spPr>
        </p:pic>
        <p:cxnSp>
          <p:nvCxnSpPr>
            <p:cNvPr id="14" name="Straight Connector 13"/>
            <p:cNvCxnSpPr/>
            <p:nvPr userDrawn="1"/>
          </p:nvCxnSpPr>
          <p:spPr bwMode="gray">
            <a:xfrm>
              <a:off x="4055109" y="6663817"/>
              <a:ext cx="0" cy="560879"/>
            </a:xfrm>
            <a:prstGeom prst="line">
              <a:avLst/>
            </a:prstGeom>
            <a:ln w="6350">
              <a:solidFill>
                <a:schemeClr val="accent3"/>
              </a:solidFill>
              <a:miter lim="800000"/>
            </a:ln>
          </p:spPr>
          <p:style>
            <a:lnRef idx="1">
              <a:schemeClr val="accent1"/>
            </a:lnRef>
            <a:fillRef idx="0">
              <a:schemeClr val="accent1"/>
            </a:fillRef>
            <a:effectRef idx="0">
              <a:schemeClr val="accent1"/>
            </a:effectRef>
            <a:fontRef idx="minor">
              <a:schemeClr val="tx1"/>
            </a:fontRef>
          </p:style>
        </p:cxnSp>
      </p:gr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userDrawn="1">
  <p:cSld name="Back Cover: DC &amp; London">
    <p:spTree>
      <p:nvGrpSpPr>
        <p:cNvPr id="1" name=""/>
        <p:cNvGrpSpPr/>
        <p:nvPr/>
      </p:nvGrpSpPr>
      <p:grpSpPr>
        <a:xfrm>
          <a:off x="0" y="0"/>
          <a:ext cx="0" cy="0"/>
          <a:chOff x="0" y="0"/>
          <a:chExt cx="0" cy="0"/>
        </a:xfrm>
      </p:grpSpPr>
      <p:grpSp>
        <p:nvGrpSpPr>
          <p:cNvPr id="22" name="Group 21"/>
          <p:cNvGrpSpPr/>
          <p:nvPr userDrawn="1"/>
        </p:nvGrpSpPr>
        <p:grpSpPr bwMode="gray">
          <a:xfrm>
            <a:off x="642749" y="8775674"/>
            <a:ext cx="6486902" cy="787948"/>
            <a:chOff x="1792558" y="6520786"/>
            <a:chExt cx="6486902" cy="787948"/>
          </a:xfrm>
        </p:grpSpPr>
        <p:sp>
          <p:nvSpPr>
            <p:cNvPr id="23" name="TextBox 22"/>
            <p:cNvSpPr txBox="1"/>
            <p:nvPr userDrawn="1"/>
          </p:nvSpPr>
          <p:spPr bwMode="gray">
            <a:xfrm>
              <a:off x="3424238" y="6722735"/>
              <a:ext cx="1783422" cy="384050"/>
            </a:xfrm>
            <a:prstGeom prst="rect">
              <a:avLst/>
            </a:prstGeom>
            <a:noFill/>
          </p:spPr>
          <p:txBody>
            <a:bodyPr wrap="square" lIns="45720" rIns="45720" rtlCol="0" anchor="ctr">
              <a:noAutofit/>
            </a:bodyPr>
            <a:lstStyle/>
            <a:p>
              <a:pPr algn="ctr">
                <a:spcBef>
                  <a:spcPts val="100"/>
                </a:spcBef>
              </a:pPr>
              <a:r>
                <a:rPr lang="en-US" sz="930" dirty="0">
                  <a:solidFill>
                    <a:schemeClr val="accent4"/>
                  </a:solidFill>
                </a:rPr>
                <a:t>2445 M Street NW</a:t>
              </a:r>
            </a:p>
            <a:p>
              <a:pPr algn="ctr">
                <a:spcBef>
                  <a:spcPts val="100"/>
                </a:spcBef>
              </a:pPr>
              <a:r>
                <a:rPr lang="en-US" sz="930" dirty="0">
                  <a:solidFill>
                    <a:schemeClr val="accent4"/>
                  </a:solidFill>
                </a:rPr>
                <a:t> Washington DC 20037, USA</a:t>
              </a:r>
            </a:p>
            <a:p>
              <a:pPr algn="ctr">
                <a:spcBef>
                  <a:spcPts val="100"/>
                </a:spcBef>
              </a:pPr>
              <a:r>
                <a:rPr lang="en-US" sz="930" dirty="0">
                  <a:solidFill>
                    <a:schemeClr val="accent4"/>
                  </a:solidFill>
                </a:rPr>
                <a:t>P +1 202.266.5600</a:t>
              </a:r>
            </a:p>
            <a:p>
              <a:pPr algn="ctr">
                <a:spcBef>
                  <a:spcPts val="100"/>
                </a:spcBef>
              </a:pPr>
              <a:r>
                <a:rPr lang="en-US" sz="930" dirty="0">
                  <a:solidFill>
                    <a:schemeClr val="accent4"/>
                  </a:solidFill>
                </a:rPr>
                <a:t>F +1 202.266.5700</a:t>
              </a:r>
            </a:p>
          </p:txBody>
        </p:sp>
        <p:sp>
          <p:nvSpPr>
            <p:cNvPr id="25" name="TextBox 24"/>
            <p:cNvSpPr txBox="1"/>
            <p:nvPr userDrawn="1"/>
          </p:nvSpPr>
          <p:spPr bwMode="gray">
            <a:xfrm>
              <a:off x="5207661" y="6722735"/>
              <a:ext cx="2039554" cy="384050"/>
            </a:xfrm>
            <a:prstGeom prst="rect">
              <a:avLst/>
            </a:prstGeom>
            <a:noFill/>
          </p:spPr>
          <p:txBody>
            <a:bodyPr wrap="square" lIns="45720" rIns="45720" rtlCol="0" anchor="ctr">
              <a:noAutofit/>
            </a:bodyPr>
            <a:lstStyle/>
            <a:p>
              <a:pPr algn="ctr" defTabSz="914400">
                <a:spcBef>
                  <a:spcPts val="100"/>
                </a:spcBef>
                <a:tabLst/>
              </a:pPr>
              <a:r>
                <a:rPr lang="en-US" sz="930" dirty="0">
                  <a:solidFill>
                    <a:schemeClr val="accent4"/>
                  </a:solidFill>
                </a:rPr>
                <a:t>19 Eastbourne Terrace</a:t>
              </a:r>
            </a:p>
            <a:p>
              <a:pPr algn="ctr" defTabSz="914400">
                <a:spcBef>
                  <a:spcPts val="100"/>
                </a:spcBef>
                <a:tabLst/>
              </a:pPr>
              <a:r>
                <a:rPr lang="en-US" sz="930" dirty="0">
                  <a:solidFill>
                    <a:schemeClr val="accent4"/>
                  </a:solidFill>
                </a:rPr>
                <a:t>Paddington, London W2 6LG,</a:t>
              </a:r>
              <a:r>
                <a:rPr lang="en-US" sz="930" baseline="0" dirty="0">
                  <a:solidFill>
                    <a:schemeClr val="accent4"/>
                  </a:solidFill>
                </a:rPr>
                <a:t> </a:t>
              </a:r>
              <a:r>
                <a:rPr lang="en-US" sz="930" dirty="0">
                  <a:solidFill>
                    <a:schemeClr val="accent4"/>
                  </a:solidFill>
                </a:rPr>
                <a:t>UK</a:t>
              </a:r>
            </a:p>
            <a:p>
              <a:pPr algn="ctr" defTabSz="914400">
                <a:spcBef>
                  <a:spcPts val="100"/>
                </a:spcBef>
                <a:tabLst/>
              </a:pPr>
              <a:r>
                <a:rPr lang="en-US" sz="930" dirty="0">
                  <a:solidFill>
                    <a:schemeClr val="accent4"/>
                  </a:solidFill>
                </a:rPr>
                <a:t>P +44 (0) 203.626.0230</a:t>
              </a:r>
            </a:p>
            <a:p>
              <a:pPr algn="ctr" defTabSz="914400">
                <a:spcBef>
                  <a:spcPts val="100"/>
                </a:spcBef>
                <a:tabLst/>
              </a:pPr>
              <a:r>
                <a:rPr lang="en-US" sz="930" dirty="0">
                  <a:solidFill>
                    <a:schemeClr val="accent4"/>
                  </a:solidFill>
                </a:rPr>
                <a:t>F +44 (0) 203.626.0101</a:t>
              </a:r>
            </a:p>
          </p:txBody>
        </p:sp>
        <p:sp>
          <p:nvSpPr>
            <p:cNvPr id="26" name="TextBox 25"/>
            <p:cNvSpPr txBox="1"/>
            <p:nvPr userDrawn="1"/>
          </p:nvSpPr>
          <p:spPr bwMode="gray">
            <a:xfrm>
              <a:off x="7259798" y="6799545"/>
              <a:ext cx="1019662" cy="230430"/>
            </a:xfrm>
            <a:prstGeom prst="rect">
              <a:avLst/>
            </a:prstGeom>
            <a:noFill/>
          </p:spPr>
          <p:txBody>
            <a:bodyPr wrap="square" lIns="45720" rIns="45720" rtlCol="0" anchor="ctr">
              <a:noAutofit/>
            </a:bodyPr>
            <a:lstStyle/>
            <a:p>
              <a:pPr algn="ctr">
                <a:spcBef>
                  <a:spcPts val="100"/>
                </a:spcBef>
              </a:pPr>
              <a:r>
                <a:rPr lang="en-US" sz="1000" b="1" dirty="0">
                  <a:solidFill>
                    <a:schemeClr val="accent4"/>
                  </a:solidFill>
                </a:rPr>
                <a:t>advisory.com</a:t>
              </a:r>
            </a:p>
          </p:txBody>
        </p:sp>
        <p:cxnSp>
          <p:nvCxnSpPr>
            <p:cNvPr id="27" name="Straight Connector 26"/>
            <p:cNvCxnSpPr/>
            <p:nvPr userDrawn="1"/>
          </p:nvCxnSpPr>
          <p:spPr bwMode="gray">
            <a:xfrm>
              <a:off x="7240417" y="6634321"/>
              <a:ext cx="0" cy="560879"/>
            </a:xfrm>
            <a:prstGeom prst="line">
              <a:avLst/>
            </a:prstGeom>
            <a:ln w="6350">
              <a:solidFill>
                <a:schemeClr val="accent3"/>
              </a:solidFill>
              <a:miter lim="800000"/>
            </a:ln>
          </p:spPr>
          <p:style>
            <a:lnRef idx="1">
              <a:schemeClr val="accent1"/>
            </a:lnRef>
            <a:fillRef idx="0">
              <a:schemeClr val="accent1"/>
            </a:fillRef>
            <a:effectRef idx="0">
              <a:schemeClr val="accent1"/>
            </a:effectRef>
            <a:fontRef idx="minor">
              <a:schemeClr val="tx1"/>
            </a:fontRef>
          </p:style>
        </p:cxnSp>
        <p:pic>
          <p:nvPicPr>
            <p:cNvPr id="28" name="Picture 2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gray">
            <a:xfrm>
              <a:off x="1792558" y="6520786"/>
              <a:ext cx="1622158" cy="787948"/>
            </a:xfrm>
            <a:prstGeom prst="rect">
              <a:avLst/>
            </a:prstGeom>
          </p:spPr>
        </p:pic>
        <p:cxnSp>
          <p:nvCxnSpPr>
            <p:cNvPr id="29" name="Straight Connector 28"/>
            <p:cNvCxnSpPr/>
            <p:nvPr userDrawn="1"/>
          </p:nvCxnSpPr>
          <p:spPr bwMode="gray">
            <a:xfrm>
              <a:off x="5207661" y="6634321"/>
              <a:ext cx="0" cy="560879"/>
            </a:xfrm>
            <a:prstGeom prst="line">
              <a:avLst/>
            </a:prstGeom>
            <a:ln w="6350">
              <a:solidFill>
                <a:schemeClr val="accent3"/>
              </a:solidFill>
              <a:miter lim="800000"/>
            </a:ln>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userDrawn="1"/>
          </p:nvCxnSpPr>
          <p:spPr bwMode="gray">
            <a:xfrm>
              <a:off x="3424104" y="6634321"/>
              <a:ext cx="0" cy="560879"/>
            </a:xfrm>
            <a:prstGeom prst="line">
              <a:avLst/>
            </a:prstGeom>
            <a:ln w="6350">
              <a:solidFill>
                <a:schemeClr val="accent3"/>
              </a:solidFill>
              <a:miter lim="800000"/>
            </a:ln>
          </p:spPr>
          <p:style>
            <a:lnRef idx="1">
              <a:schemeClr val="accent1"/>
            </a:lnRef>
            <a:fillRef idx="0">
              <a:schemeClr val="accent1"/>
            </a:fillRef>
            <a:effectRef idx="0">
              <a:schemeClr val="accent1"/>
            </a:effectRef>
            <a:fontRef idx="minor">
              <a:schemeClr val="tx1"/>
            </a:fontRef>
          </p:style>
        </p:cxnSp>
      </p:gr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582930" y="3124625"/>
            <a:ext cx="6606540" cy="2156037"/>
          </a:xfrm>
        </p:spPr>
        <p:txBody>
          <a:bodyPr/>
          <a:lstStyle/>
          <a:p>
            <a:r>
              <a:rPr lang="en-US"/>
              <a:t>Click to edit Master title style</a:t>
            </a:r>
          </a:p>
        </p:txBody>
      </p:sp>
      <p:sp>
        <p:nvSpPr>
          <p:cNvPr id="3" name="Subtitle 2"/>
          <p:cNvSpPr>
            <a:spLocks noGrp="1"/>
          </p:cNvSpPr>
          <p:nvPr>
            <p:ph type="subTitle" idx="1"/>
          </p:nvPr>
        </p:nvSpPr>
        <p:spPr>
          <a:xfrm>
            <a:off x="1165860" y="5699760"/>
            <a:ext cx="5440680" cy="257048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34E1229C-8287-4C5D-86AE-F75EE874224C}" type="datetimeFigureOut">
              <a:rPr lang="en-US" smtClean="0"/>
              <a:t>7/1/2021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56C44F8C-A38E-4D52-9628-5BA61964952C}" type="slidenum">
              <a:rPr lang="en-US" smtClean="0"/>
              <a:t>‹#›</a:t>
            </a:fld>
            <a:endParaRPr lang="en-US" dirty="0"/>
          </a:p>
        </p:txBody>
      </p:sp>
    </p:spTree>
    <p:extLst>
      <p:ext uri="{BB962C8B-B14F-4D97-AF65-F5344CB8AC3E}">
        <p14:creationId xmlns:p14="http://schemas.microsoft.com/office/powerpoint/2010/main" val="3978170771"/>
      </p:ext>
    </p:extLst>
  </p:cSld>
  <p:clrMapOvr>
    <a:masterClrMapping/>
  </p:clrMapOvr>
  <p:hf hdr="0" ftr="0" dt="0"/>
</p:sldLayout>
</file>

<file path=ppt/slideLayouts/slideLayout1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34E1229C-8287-4C5D-86AE-F75EE874224C}" type="datetimeFigureOut">
              <a:rPr lang="en-US" smtClean="0"/>
              <a:t>7/1/2021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56C44F8C-A38E-4D52-9628-5BA61964952C}" type="slidenum">
              <a:rPr lang="en-US" smtClean="0"/>
              <a:t>‹#›</a:t>
            </a:fld>
            <a:endParaRPr lang="en-US" dirty="0"/>
          </a:p>
        </p:txBody>
      </p:sp>
    </p:spTree>
    <p:extLst>
      <p:ext uri="{BB962C8B-B14F-4D97-AF65-F5344CB8AC3E}">
        <p14:creationId xmlns:p14="http://schemas.microsoft.com/office/powerpoint/2010/main" val="4012266882"/>
      </p:ext>
    </p:extLst>
  </p:cSld>
  <p:clrMapOvr>
    <a:masterClrMapping/>
  </p:clrMapOvr>
  <p:hf hdr="0" ftr="0" dt="0"/>
</p:sldLayout>
</file>

<file path=ppt/slideLayouts/slideLayout1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13966" y="6463454"/>
            <a:ext cx="6606540" cy="1997710"/>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613966" y="4263181"/>
            <a:ext cx="6606540" cy="2200274"/>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34E1229C-8287-4C5D-86AE-F75EE874224C}" type="datetimeFigureOut">
              <a:rPr lang="en-US" smtClean="0"/>
              <a:t>7/1/2021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56C44F8C-A38E-4D52-9628-5BA61964952C}" type="slidenum">
              <a:rPr lang="en-US" smtClean="0"/>
              <a:t>‹#›</a:t>
            </a:fld>
            <a:endParaRPr lang="en-US" dirty="0"/>
          </a:p>
        </p:txBody>
      </p:sp>
    </p:spTree>
    <p:extLst>
      <p:ext uri="{BB962C8B-B14F-4D97-AF65-F5344CB8AC3E}">
        <p14:creationId xmlns:p14="http://schemas.microsoft.com/office/powerpoint/2010/main" val="196417559"/>
      </p:ext>
    </p:extLst>
  </p:cSld>
  <p:clrMapOvr>
    <a:masterClrMapping/>
  </p:clrMapOvr>
  <p:hf hdr="0" ftr="0" dt="0"/>
</p:sldLayout>
</file>

<file path=ppt/slideLayouts/slideLayout1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330597" y="3441277"/>
            <a:ext cx="2907903" cy="973709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3368040" y="3441277"/>
            <a:ext cx="2907904" cy="973709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34E1229C-8287-4C5D-86AE-F75EE874224C}" type="datetimeFigureOut">
              <a:rPr lang="en-US" smtClean="0"/>
              <a:t>7/1/2021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6C44F8C-A38E-4D52-9628-5BA61964952C}" type="slidenum">
              <a:rPr lang="en-US" smtClean="0"/>
              <a:t>‹#›</a:t>
            </a:fld>
            <a:endParaRPr lang="en-US" dirty="0"/>
          </a:p>
        </p:txBody>
      </p:sp>
    </p:spTree>
    <p:extLst>
      <p:ext uri="{BB962C8B-B14F-4D97-AF65-F5344CB8AC3E}">
        <p14:creationId xmlns:p14="http://schemas.microsoft.com/office/powerpoint/2010/main" val="4204773364"/>
      </p:ext>
    </p:extLst>
  </p:cSld>
  <p:clrMapOvr>
    <a:masterClrMapping/>
  </p:clrMapOvr>
  <p:hf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Cover: Logo">
    <p:spTree>
      <p:nvGrpSpPr>
        <p:cNvPr id="1" name=""/>
        <p:cNvGrpSpPr/>
        <p:nvPr/>
      </p:nvGrpSpPr>
      <p:grpSpPr>
        <a:xfrm>
          <a:off x="0" y="0"/>
          <a:ext cx="0" cy="0"/>
          <a:chOff x="0" y="0"/>
          <a:chExt cx="0" cy="0"/>
        </a:xfrm>
      </p:grpSpPr>
      <p:sp>
        <p:nvSpPr>
          <p:cNvPr id="12" name="TextBox 11"/>
          <p:cNvSpPr txBox="1"/>
          <p:nvPr userDrawn="1"/>
        </p:nvSpPr>
        <p:spPr bwMode="gray">
          <a:xfrm>
            <a:off x="458788" y="9645779"/>
            <a:ext cx="2335381" cy="92333"/>
          </a:xfrm>
          <a:prstGeom prst="rect">
            <a:avLst/>
          </a:prstGeom>
          <a:noFill/>
        </p:spPr>
        <p:txBody>
          <a:bodyPr wrap="square" lIns="0" tIns="0" rIns="0" bIns="0" rtlCol="0">
            <a:spAutoFit/>
          </a:bodyPr>
          <a:lstStyle/>
          <a:p>
            <a:pPr marL="0" marR="0" lvl="0" indent="0" algn="l" defTabSz="1018879" rtl="0" eaLnBrk="1" fontAlgn="auto" latinLnBrk="0" hangingPunct="1">
              <a:lnSpc>
                <a:spcPct val="100000"/>
              </a:lnSpc>
              <a:spcBef>
                <a:spcPts val="0"/>
              </a:spcBef>
              <a:spcAft>
                <a:spcPts val="0"/>
              </a:spcAft>
              <a:buClrTx/>
              <a:buSzTx/>
              <a:buFontTx/>
              <a:buNone/>
              <a:tabLst/>
              <a:defRPr/>
            </a:pPr>
            <a:r>
              <a:rPr kumimoji="0" lang="en-US" sz="600" b="0" i="0" u="none" strike="noStrike" kern="1200" cap="none" spc="0" normalizeH="0" baseline="0" noProof="0" dirty="0">
                <a:ln>
                  <a:noFill/>
                </a:ln>
                <a:solidFill>
                  <a:schemeClr val="accent3"/>
                </a:solidFill>
                <a:effectLst/>
                <a:uLnTx/>
                <a:uFillTx/>
                <a:latin typeface="+mn-lt"/>
                <a:ea typeface="+mn-ea"/>
                <a:cs typeface="+mn-cs"/>
              </a:rPr>
              <a:t>©2015 The Advisory Board Company • </a:t>
            </a:r>
            <a:r>
              <a:rPr kumimoji="0" lang="en-US" sz="600" b="1" i="0" u="none" strike="noStrike" kern="1200" cap="none" spc="0" normalizeH="0" baseline="0" noProof="0" dirty="0">
                <a:ln>
                  <a:noFill/>
                </a:ln>
                <a:solidFill>
                  <a:schemeClr val="accent3"/>
                </a:solidFill>
                <a:effectLst/>
                <a:uLnTx/>
                <a:uFillTx/>
                <a:latin typeface="+mn-lt"/>
                <a:ea typeface="+mn-ea"/>
                <a:cs typeface="+mn-cs"/>
              </a:rPr>
              <a:t>advisory.com</a:t>
            </a:r>
          </a:p>
        </p:txBody>
      </p:sp>
      <p:sp>
        <p:nvSpPr>
          <p:cNvPr id="22" name="Text Placeholder 8"/>
          <p:cNvSpPr>
            <a:spLocks noGrp="1"/>
          </p:cNvSpPr>
          <p:nvPr>
            <p:ph type="body" sz="quarter" idx="11" hasCustomPrompt="1"/>
          </p:nvPr>
        </p:nvSpPr>
        <p:spPr bwMode="gray">
          <a:xfrm>
            <a:off x="1242007" y="4471627"/>
            <a:ext cx="6074781" cy="1077218"/>
          </a:xfrm>
          <a:prstGeom prst="rect">
            <a:avLst/>
          </a:prstGeom>
        </p:spPr>
        <p:txBody>
          <a:bodyPr wrap="square" lIns="0" tIns="0" rIns="0" bIns="0" anchor="b">
            <a:spAutoFit/>
          </a:bodyPr>
          <a:lstStyle>
            <a:lvl1pPr marL="0" indent="0">
              <a:spcBef>
                <a:spcPts val="0"/>
              </a:spcBef>
              <a:buNone/>
              <a:defRPr sz="3500" b="0" baseline="0">
                <a:solidFill>
                  <a:schemeClr val="accent4"/>
                </a:solidFill>
              </a:defRPr>
            </a:lvl1pPr>
            <a:lvl2pPr marL="0" indent="0">
              <a:buNone/>
              <a:defRPr sz="1000" b="1">
                <a:solidFill>
                  <a:schemeClr val="accent3"/>
                </a:solidFill>
              </a:defRPr>
            </a:lvl2pPr>
            <a:lvl3pPr marL="0" indent="0">
              <a:buNone/>
              <a:defRPr sz="1000" b="1">
                <a:solidFill>
                  <a:schemeClr val="accent3"/>
                </a:solidFill>
              </a:defRPr>
            </a:lvl3pPr>
            <a:lvl4pPr marL="0" indent="0">
              <a:buNone/>
              <a:defRPr sz="1000" b="1">
                <a:solidFill>
                  <a:schemeClr val="accent3"/>
                </a:solidFill>
              </a:defRPr>
            </a:lvl4pPr>
            <a:lvl5pPr marL="0" indent="0">
              <a:buNone/>
              <a:defRPr sz="1000" b="1">
                <a:solidFill>
                  <a:schemeClr val="accent3"/>
                </a:solidFill>
              </a:defRPr>
            </a:lvl5pPr>
          </a:lstStyle>
          <a:p>
            <a:pPr lvl="0"/>
            <a:r>
              <a:rPr lang="en-US" dirty="0"/>
              <a:t>Presentation Title – Arial </a:t>
            </a:r>
            <a:br>
              <a:rPr lang="en-US" dirty="0"/>
            </a:br>
            <a:r>
              <a:rPr lang="en-US" dirty="0"/>
              <a:t>35pt Regular, Use Title Case</a:t>
            </a:r>
          </a:p>
        </p:txBody>
      </p:sp>
      <p:sp>
        <p:nvSpPr>
          <p:cNvPr id="23" name="Text Placeholder 8"/>
          <p:cNvSpPr>
            <a:spLocks noGrp="1"/>
          </p:cNvSpPr>
          <p:nvPr>
            <p:ph type="body" sz="quarter" idx="12" hasCustomPrompt="1"/>
          </p:nvPr>
        </p:nvSpPr>
        <p:spPr bwMode="gray">
          <a:xfrm>
            <a:off x="1242007" y="5687496"/>
            <a:ext cx="6074781" cy="184666"/>
          </a:xfrm>
          <a:prstGeom prst="rect">
            <a:avLst/>
          </a:prstGeom>
        </p:spPr>
        <p:txBody>
          <a:bodyPr wrap="square" lIns="0" tIns="0" rIns="0" bIns="0" anchor="t">
            <a:spAutoFit/>
          </a:bodyPr>
          <a:lstStyle>
            <a:lvl1pPr marL="0" indent="0">
              <a:spcBef>
                <a:spcPts val="0"/>
              </a:spcBef>
              <a:buNone/>
              <a:defRPr sz="1200" b="0" i="0" baseline="0">
                <a:solidFill>
                  <a:schemeClr val="accent4"/>
                </a:solidFill>
              </a:defRPr>
            </a:lvl1pPr>
            <a:lvl2pPr marL="0" indent="0">
              <a:buNone/>
              <a:defRPr sz="1000" b="1">
                <a:solidFill>
                  <a:schemeClr val="accent3"/>
                </a:solidFill>
              </a:defRPr>
            </a:lvl2pPr>
            <a:lvl3pPr marL="0" indent="0">
              <a:buNone/>
              <a:defRPr sz="1000" b="1">
                <a:solidFill>
                  <a:schemeClr val="accent3"/>
                </a:solidFill>
              </a:defRPr>
            </a:lvl3pPr>
            <a:lvl4pPr marL="0" indent="0">
              <a:buNone/>
              <a:defRPr sz="1000" b="1">
                <a:solidFill>
                  <a:schemeClr val="accent3"/>
                </a:solidFill>
              </a:defRPr>
            </a:lvl4pPr>
            <a:lvl5pPr marL="0" indent="0">
              <a:buNone/>
              <a:defRPr sz="1000" b="1">
                <a:solidFill>
                  <a:schemeClr val="accent3"/>
                </a:solidFill>
              </a:defRPr>
            </a:lvl5pPr>
          </a:lstStyle>
          <a:p>
            <a:pPr lvl="0"/>
            <a:r>
              <a:rPr lang="en-US" dirty="0"/>
              <a:t>Presentation Subtitle – Arial 12pt Regular, Use Title Case</a:t>
            </a:r>
          </a:p>
        </p:txBody>
      </p:sp>
      <p:sp>
        <p:nvSpPr>
          <p:cNvPr id="24" name="Text Placeholder 31"/>
          <p:cNvSpPr>
            <a:spLocks noGrp="1"/>
          </p:cNvSpPr>
          <p:nvPr>
            <p:ph type="body" sz="quarter" idx="52" hasCustomPrompt="1"/>
          </p:nvPr>
        </p:nvSpPr>
        <p:spPr bwMode="gray">
          <a:xfrm>
            <a:off x="1472450" y="6409886"/>
            <a:ext cx="4572000" cy="1272143"/>
          </a:xfrm>
          <a:prstGeom prst="rect">
            <a:avLst/>
          </a:prstGeom>
        </p:spPr>
        <p:txBody>
          <a:bodyPr wrap="square" lIns="0" tIns="45720" rIns="0" bIns="45720">
            <a:spAutoFit/>
          </a:bodyPr>
          <a:lstStyle>
            <a:lvl1pPr>
              <a:lnSpc>
                <a:spcPct val="100000"/>
              </a:lnSpc>
              <a:spcBef>
                <a:spcPts val="500"/>
              </a:spcBef>
              <a:defRPr sz="1000" baseline="0">
                <a:solidFill>
                  <a:schemeClr val="accent4"/>
                </a:solidFill>
              </a:defRPr>
            </a:lvl1pPr>
            <a:lvl2pPr>
              <a:lnSpc>
                <a:spcPct val="100000"/>
              </a:lnSpc>
              <a:spcBef>
                <a:spcPts val="500"/>
              </a:spcBef>
              <a:defRPr sz="1000">
                <a:solidFill>
                  <a:schemeClr val="accent4"/>
                </a:solidFill>
              </a:defRPr>
            </a:lvl2pPr>
            <a:lvl3pPr>
              <a:lnSpc>
                <a:spcPct val="100000"/>
              </a:lnSpc>
              <a:spcBef>
                <a:spcPts val="500"/>
              </a:spcBef>
              <a:defRPr sz="1000">
                <a:solidFill>
                  <a:schemeClr val="accent4"/>
                </a:solidFill>
              </a:defRPr>
            </a:lvl3pPr>
            <a:lvl4pPr>
              <a:lnSpc>
                <a:spcPct val="100000"/>
              </a:lnSpc>
              <a:spcBef>
                <a:spcPts val="500"/>
              </a:spcBef>
              <a:defRPr sz="1000">
                <a:solidFill>
                  <a:schemeClr val="accent4"/>
                </a:solidFill>
              </a:defRPr>
            </a:lvl4pPr>
            <a:lvl5pPr>
              <a:lnSpc>
                <a:spcPct val="100000"/>
              </a:lnSpc>
              <a:spcBef>
                <a:spcPts val="500"/>
              </a:spcBef>
              <a:defRPr sz="1000">
                <a:solidFill>
                  <a:schemeClr val="accent4"/>
                </a:solidFill>
              </a:defRPr>
            </a:lvl5pPr>
          </a:lstStyle>
          <a:p>
            <a:pPr lvl="0"/>
            <a:r>
              <a:rPr lang="en-US" dirty="0"/>
              <a:t>Bulleted text if needed – Arial 10pt Regular</a:t>
            </a:r>
            <a:br>
              <a:rPr lang="en-US" dirty="0"/>
            </a:br>
            <a:r>
              <a:rPr lang="en-US" dirty="0"/>
              <a:t>Five bullet levels are built in (hit Enter then Tab to get to the next bullet level)</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10" name="Picture 9"/>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gray">
          <a:xfrm>
            <a:off x="478534" y="576051"/>
            <a:ext cx="1755648" cy="852790"/>
          </a:xfrm>
          <a:prstGeom prst="rect">
            <a:avLst/>
          </a:prstGeom>
        </p:spPr>
      </p:pic>
    </p:spTree>
    <p:extLst>
      <p:ext uri="{BB962C8B-B14F-4D97-AF65-F5344CB8AC3E}">
        <p14:creationId xmlns:p14="http://schemas.microsoft.com/office/powerpoint/2010/main" val="27156303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388620" y="402802"/>
            <a:ext cx="6995160" cy="16764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388620" y="2251499"/>
            <a:ext cx="3434160" cy="93831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388620" y="3189817"/>
            <a:ext cx="3434160" cy="5795222"/>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3948273" y="2251499"/>
            <a:ext cx="3435509" cy="93831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3948273" y="3189817"/>
            <a:ext cx="3435509" cy="5795222"/>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34E1229C-8287-4C5D-86AE-F75EE874224C}" type="datetimeFigureOut">
              <a:rPr lang="en-US" smtClean="0"/>
              <a:t>7/1/2021</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56C44F8C-A38E-4D52-9628-5BA61964952C}" type="slidenum">
              <a:rPr lang="en-US" smtClean="0"/>
              <a:t>‹#›</a:t>
            </a:fld>
            <a:endParaRPr lang="en-US" dirty="0"/>
          </a:p>
        </p:txBody>
      </p:sp>
    </p:spTree>
    <p:extLst>
      <p:ext uri="{BB962C8B-B14F-4D97-AF65-F5344CB8AC3E}">
        <p14:creationId xmlns:p14="http://schemas.microsoft.com/office/powerpoint/2010/main" val="3150793311"/>
      </p:ext>
    </p:extLst>
  </p:cSld>
  <p:clrMapOvr>
    <a:masterClrMapping/>
  </p:clrMapOvr>
  <p:hf hdr="0" ftr="0" dt="0"/>
</p:sldLayout>
</file>

<file path=ppt/slideLayouts/slideLayout2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34E1229C-8287-4C5D-86AE-F75EE874224C}" type="datetimeFigureOut">
              <a:rPr lang="en-US" smtClean="0"/>
              <a:t>7/1/2021</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56C44F8C-A38E-4D52-9628-5BA61964952C}" type="slidenum">
              <a:rPr lang="en-US" smtClean="0"/>
              <a:t>‹#›</a:t>
            </a:fld>
            <a:endParaRPr lang="en-US" dirty="0"/>
          </a:p>
        </p:txBody>
      </p:sp>
    </p:spTree>
    <p:extLst>
      <p:ext uri="{BB962C8B-B14F-4D97-AF65-F5344CB8AC3E}">
        <p14:creationId xmlns:p14="http://schemas.microsoft.com/office/powerpoint/2010/main" val="2592615625"/>
      </p:ext>
    </p:extLst>
  </p:cSld>
  <p:clrMapOvr>
    <a:masterClrMapping/>
  </p:clrMapOvr>
  <p:hf hdr="0" ftr="0" dt="0"/>
</p:sldLayout>
</file>

<file path=ppt/slideLayouts/slideLayout2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4E1229C-8287-4C5D-86AE-F75EE874224C}" type="datetimeFigureOut">
              <a:rPr lang="en-US" smtClean="0"/>
              <a:t>7/1/2021</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56C44F8C-A38E-4D52-9628-5BA61964952C}" type="slidenum">
              <a:rPr lang="en-US" smtClean="0"/>
              <a:t>‹#›</a:t>
            </a:fld>
            <a:endParaRPr lang="en-US" dirty="0"/>
          </a:p>
        </p:txBody>
      </p:sp>
    </p:spTree>
    <p:extLst>
      <p:ext uri="{BB962C8B-B14F-4D97-AF65-F5344CB8AC3E}">
        <p14:creationId xmlns:p14="http://schemas.microsoft.com/office/powerpoint/2010/main" val="2424348671"/>
      </p:ext>
    </p:extLst>
  </p:cSld>
  <p:clrMapOvr>
    <a:masterClrMapping/>
  </p:clrMapOvr>
  <p:hf hdr="0" ftr="0" dt="0"/>
</p:sldLayout>
</file>

<file path=ppt/slideLayouts/slideLayout2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88620" y="400473"/>
            <a:ext cx="2557066" cy="170434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038792" y="400475"/>
            <a:ext cx="4344988" cy="8584566"/>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388620" y="2104815"/>
            <a:ext cx="2557066" cy="688022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34E1229C-8287-4C5D-86AE-F75EE874224C}" type="datetimeFigureOut">
              <a:rPr lang="en-US" smtClean="0"/>
              <a:t>7/1/2021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6C44F8C-A38E-4D52-9628-5BA61964952C}" type="slidenum">
              <a:rPr lang="en-US" smtClean="0"/>
              <a:t>‹#›</a:t>
            </a:fld>
            <a:endParaRPr lang="en-US" dirty="0"/>
          </a:p>
        </p:txBody>
      </p:sp>
    </p:spTree>
    <p:extLst>
      <p:ext uri="{BB962C8B-B14F-4D97-AF65-F5344CB8AC3E}">
        <p14:creationId xmlns:p14="http://schemas.microsoft.com/office/powerpoint/2010/main" val="3786219825"/>
      </p:ext>
    </p:extLst>
  </p:cSld>
  <p:clrMapOvr>
    <a:masterClrMapping/>
  </p:clrMapOvr>
  <p:hf hdr="0" ftr="0" dt="0"/>
</p:sldLayout>
</file>

<file path=ppt/slideLayouts/slideLayout2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523445" y="7040880"/>
            <a:ext cx="4663440" cy="831216"/>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523445" y="898737"/>
            <a:ext cx="4663440" cy="603504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523445" y="7872096"/>
            <a:ext cx="4663440" cy="1180464"/>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34E1229C-8287-4C5D-86AE-F75EE874224C}" type="datetimeFigureOut">
              <a:rPr lang="en-US" smtClean="0"/>
              <a:t>7/1/2021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6C44F8C-A38E-4D52-9628-5BA61964952C}" type="slidenum">
              <a:rPr lang="en-US" smtClean="0"/>
              <a:t>‹#›</a:t>
            </a:fld>
            <a:endParaRPr lang="en-US" dirty="0"/>
          </a:p>
        </p:txBody>
      </p:sp>
    </p:spTree>
    <p:extLst>
      <p:ext uri="{BB962C8B-B14F-4D97-AF65-F5344CB8AC3E}">
        <p14:creationId xmlns:p14="http://schemas.microsoft.com/office/powerpoint/2010/main" val="429186746"/>
      </p:ext>
    </p:extLst>
  </p:cSld>
  <p:clrMapOvr>
    <a:masterClrMapping/>
  </p:clrMapOvr>
  <p:hf hdr="0" ftr="0" dt="0"/>
</p:sldLayout>
</file>

<file path=ppt/slideLayouts/slideLayout2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34E1229C-8287-4C5D-86AE-F75EE874224C}" type="datetimeFigureOut">
              <a:rPr lang="en-US" smtClean="0"/>
              <a:t>7/1/2021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56C44F8C-A38E-4D52-9628-5BA61964952C}" type="slidenum">
              <a:rPr lang="en-US" smtClean="0"/>
              <a:t>‹#›</a:t>
            </a:fld>
            <a:endParaRPr lang="en-US" dirty="0"/>
          </a:p>
        </p:txBody>
      </p:sp>
    </p:spTree>
    <p:extLst>
      <p:ext uri="{BB962C8B-B14F-4D97-AF65-F5344CB8AC3E}">
        <p14:creationId xmlns:p14="http://schemas.microsoft.com/office/powerpoint/2010/main" val="1928029627"/>
      </p:ext>
    </p:extLst>
  </p:cSld>
  <p:clrMapOvr>
    <a:masterClrMapping/>
  </p:clrMapOvr>
  <p:hf hdr="0" ftr="0" dt="0"/>
</p:sldLayout>
</file>

<file path=ppt/slideLayouts/slideLayout2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4790281" y="591397"/>
            <a:ext cx="1485662" cy="1258697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330599" y="591397"/>
            <a:ext cx="4330144" cy="1258697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34E1229C-8287-4C5D-86AE-F75EE874224C}" type="datetimeFigureOut">
              <a:rPr lang="en-US" smtClean="0"/>
              <a:t>7/1/2021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56C44F8C-A38E-4D52-9628-5BA61964952C}" type="slidenum">
              <a:rPr lang="en-US" smtClean="0"/>
              <a:t>‹#›</a:t>
            </a:fld>
            <a:endParaRPr lang="en-US" dirty="0"/>
          </a:p>
        </p:txBody>
      </p:sp>
    </p:spTree>
    <p:extLst>
      <p:ext uri="{BB962C8B-B14F-4D97-AF65-F5344CB8AC3E}">
        <p14:creationId xmlns:p14="http://schemas.microsoft.com/office/powerpoint/2010/main" val="3253307441"/>
      </p:ext>
    </p:extLst>
  </p:cSld>
  <p:clrMapOvr>
    <a:masterClrMapping/>
  </p:clrMapOvr>
  <p:hf hdr="0" ftr="0" dt="0"/>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Blank Page">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redits &amp; Legal Caveat">
    <p:spTree>
      <p:nvGrpSpPr>
        <p:cNvPr id="1" name=""/>
        <p:cNvGrpSpPr/>
        <p:nvPr/>
      </p:nvGrpSpPr>
      <p:grpSpPr>
        <a:xfrm>
          <a:off x="0" y="0"/>
          <a:ext cx="0" cy="0"/>
          <a:chOff x="0" y="0"/>
          <a:chExt cx="0" cy="0"/>
        </a:xfrm>
      </p:grpSpPr>
      <p:sp>
        <p:nvSpPr>
          <p:cNvPr id="14" name="TextBox 13"/>
          <p:cNvSpPr txBox="1"/>
          <p:nvPr userDrawn="1"/>
        </p:nvSpPr>
        <p:spPr bwMode="gray">
          <a:xfrm rot="10800000" flipH="1" flipV="1">
            <a:off x="5670546" y="824196"/>
            <a:ext cx="1720854" cy="4216539"/>
          </a:xfrm>
          <a:prstGeom prst="rect">
            <a:avLst/>
          </a:prstGeom>
          <a:noFill/>
        </p:spPr>
        <p:txBody>
          <a:bodyPr wrap="square" rtlCol="0">
            <a:spAutoFit/>
          </a:bodyPr>
          <a:lstStyle/>
          <a:p>
            <a:pPr>
              <a:spcBef>
                <a:spcPts val="400"/>
              </a:spcBef>
            </a:pPr>
            <a:r>
              <a:rPr lang="en-US" sz="800" b="1" baseline="30000" dirty="0">
                <a:solidFill>
                  <a:schemeClr val="tx1"/>
                </a:solidFill>
                <a:latin typeface="+mn-lt"/>
                <a:cs typeface="Arial"/>
              </a:rPr>
              <a:t>LEGAL CAVEAT</a:t>
            </a:r>
          </a:p>
          <a:p>
            <a:pPr>
              <a:spcBef>
                <a:spcPts val="400"/>
              </a:spcBef>
            </a:pPr>
            <a:r>
              <a:rPr lang="en-US" sz="800" baseline="30000" dirty="0">
                <a:latin typeface="+mn-lt"/>
                <a:cs typeface="Arial"/>
              </a:rPr>
              <a:t>The Advisory Board Company has made efforts to verify the accuracy of the information it provides to members. This report relies on data obtained from many sources, however, and The Advisory Board Company cannot guarantee the accuracy of the information provided or any analysis based thereon. In addition, The Advisory Board Company is not in the business of giving legal, medical, accounting, or other professional advice, and its reports should not be construed as professional advice. In particular, members should not rely on any legal commentary in this report as a basis for action, or assume that any tactics described herein would be permitted by applicable law or appropriate for a given member’s situation. Members are advised to consult with appropriate professionals concerning legal, medical, tax, or accounting issues, before implementing any of these tactics. Neither The Advisory Board Company nor its officers, directors, trustees, employees and agents shall be liable for any claims, liabilities, or expenses relating to (a) any errors or omissions in this report, whether caused by The Advisory Board Company or any of its employees or agents, or sources or other third parties, (b) any recommendation or graded ranking by The Advisory Board Company, or (c) failure of member and its employees and agents to abide by the terms set forth herein.</a:t>
            </a:r>
          </a:p>
          <a:p>
            <a:pPr>
              <a:spcBef>
                <a:spcPts val="400"/>
              </a:spcBef>
            </a:pPr>
            <a:r>
              <a:rPr lang="en-US" sz="800" baseline="30000" dirty="0">
                <a:latin typeface="+mn-lt"/>
                <a:cs typeface="Arial"/>
              </a:rPr>
              <a:t>The Advisory Board is a registered trademark of The Advisory Board Company in the United States and other countries. Members are not permitted to use this trademark, or any other Advisory Board trademark, product name, service name, trade name, and logo, without the prior written consent of The Advisory Board Company. All other trademarks, product names, service names, trade names, and logos used within these pages are the property of their respective holders. Use of other company trademarks, product names, service names, trade names and logos or images of the same does not necessarily constitute (a) an endorsement by such company of The Advisory Board Company and its products and services, or (b) an endorsement of the company or its products or services by The Advisory Board Company. The Advisory Board Company is not affiliated with any such company.</a:t>
            </a:r>
          </a:p>
        </p:txBody>
      </p:sp>
      <p:sp>
        <p:nvSpPr>
          <p:cNvPr id="15" name="TextBox 14"/>
          <p:cNvSpPr txBox="1"/>
          <p:nvPr userDrawn="1"/>
        </p:nvSpPr>
        <p:spPr bwMode="gray">
          <a:xfrm>
            <a:off x="5670544" y="5059071"/>
            <a:ext cx="1720855" cy="4360168"/>
          </a:xfrm>
          <a:prstGeom prst="rect">
            <a:avLst/>
          </a:prstGeom>
          <a:noFill/>
        </p:spPr>
        <p:txBody>
          <a:bodyPr wrap="square" rtlCol="0">
            <a:spAutoFit/>
          </a:bodyPr>
          <a:lstStyle/>
          <a:p>
            <a:pPr>
              <a:spcBef>
                <a:spcPts val="400"/>
              </a:spcBef>
            </a:pPr>
            <a:r>
              <a:rPr lang="en-US" sz="800" b="1" baseline="30000" dirty="0">
                <a:solidFill>
                  <a:schemeClr val="tx1"/>
                </a:solidFill>
                <a:latin typeface="+mn-lt"/>
                <a:cs typeface="Arial"/>
              </a:rPr>
              <a:t>IMPORTANT: Please read the following.</a:t>
            </a:r>
          </a:p>
          <a:p>
            <a:pPr>
              <a:spcBef>
                <a:spcPts val="400"/>
              </a:spcBef>
            </a:pPr>
            <a:r>
              <a:rPr lang="en-US" sz="800" baseline="30000" dirty="0">
                <a:latin typeface="+mn-lt"/>
                <a:cs typeface="Arial"/>
              </a:rPr>
              <a:t>The Advisory Board Company has prepared this report for the exclusive use of its members. Each member acknowledges and agrees that this report and the information contained herein (collectively, the “Report”) are confidential and proprietary to The Advisory Board Company. By accepting delivery of this Report, each member agrees to abide by the terms as stated herein, including the following:</a:t>
            </a:r>
          </a:p>
          <a:p>
            <a:pPr marL="112713" indent="-112713">
              <a:spcBef>
                <a:spcPts val="200"/>
              </a:spcBef>
            </a:pPr>
            <a:r>
              <a:rPr lang="en-US" sz="800" baseline="30000" dirty="0">
                <a:latin typeface="+mn-lt"/>
                <a:cs typeface="Arial"/>
              </a:rPr>
              <a:t>1.</a:t>
            </a:r>
            <a:r>
              <a:rPr lang="en-US" sz="800" dirty="0">
                <a:latin typeface="+mn-lt"/>
                <a:cs typeface="Arial"/>
              </a:rPr>
              <a:t> 	</a:t>
            </a:r>
            <a:r>
              <a:rPr lang="en-US" sz="800" baseline="30000" dirty="0">
                <a:latin typeface="+mn-lt"/>
                <a:cs typeface="Arial"/>
              </a:rPr>
              <a:t>The Advisory Board Company owns all right, title and interest in and to this Report. Except as stated herein, no right, license, permission or interest of any kind in this Report is intended to be given, transferred to or acquired by a member. Each member is authorized to use this Report only to the extent expressly authorized herein.  </a:t>
            </a:r>
          </a:p>
          <a:p>
            <a:pPr marL="112713" indent="-112713">
              <a:spcBef>
                <a:spcPts val="200"/>
              </a:spcBef>
            </a:pPr>
            <a:r>
              <a:rPr lang="en-US" sz="800" baseline="30000" dirty="0">
                <a:latin typeface="+mn-lt"/>
                <a:cs typeface="Arial"/>
              </a:rPr>
              <a:t>2. 	Each member shall not sell, license, or republish this Report. Each member shall not disseminate or permit the use of, and shall take reasonable precautions to prevent such dissemination or use of, this Report by (a) any of its employees and agents (except as stated below), or (b) any third party.</a:t>
            </a:r>
          </a:p>
          <a:p>
            <a:pPr marL="112713" indent="-112713">
              <a:spcBef>
                <a:spcPts val="200"/>
              </a:spcBef>
            </a:pPr>
            <a:r>
              <a:rPr lang="en-US" sz="800" baseline="30000" dirty="0">
                <a:latin typeface="+mn-lt"/>
                <a:cs typeface="Arial"/>
              </a:rPr>
              <a:t>3. 	Each member may make this Report available solely to those of its employees and agents who (a) are registered for the workshop or membership program of which this Report is a part, (b) require access to this Report in order to learn from the information described herein, and (c) agree not to disclose this Report to other employees or agents or any third party. Each member shall use, and shall ensure that its employees and agents use, this </a:t>
            </a:r>
            <a:r>
              <a:rPr lang="en-US" sz="800" spc="-10" baseline="30000" dirty="0">
                <a:latin typeface="+mn-lt"/>
                <a:cs typeface="Arial"/>
              </a:rPr>
              <a:t>Report for its internal use only. Each member may make a limited number of copies, solely </a:t>
            </a:r>
            <a:r>
              <a:rPr lang="en-US" sz="800" baseline="30000" dirty="0">
                <a:latin typeface="+mn-lt"/>
                <a:cs typeface="Arial"/>
              </a:rPr>
              <a:t>as adequate for use by its employees and agents in accordance with the terms herein. </a:t>
            </a:r>
          </a:p>
          <a:p>
            <a:pPr marL="112713" indent="-112713">
              <a:spcBef>
                <a:spcPts val="200"/>
              </a:spcBef>
            </a:pPr>
            <a:r>
              <a:rPr lang="en-US" sz="800" baseline="30000" dirty="0">
                <a:latin typeface="+mn-lt"/>
                <a:cs typeface="Arial"/>
              </a:rPr>
              <a:t>4. 	Each member shall not remove from this Report any confidential markings, copyright notices, and other similar indicia herein.</a:t>
            </a:r>
          </a:p>
          <a:p>
            <a:pPr marL="112713" indent="-112713">
              <a:spcBef>
                <a:spcPts val="200"/>
              </a:spcBef>
            </a:pPr>
            <a:r>
              <a:rPr lang="en-US" sz="800" baseline="30000" dirty="0">
                <a:latin typeface="+mn-lt"/>
                <a:cs typeface="Arial"/>
              </a:rPr>
              <a:t>5. 	Each member is responsible for any breach of its obligations as stated herein by any of its employees or agents. </a:t>
            </a:r>
          </a:p>
          <a:p>
            <a:pPr marL="112713" indent="-112713">
              <a:spcBef>
                <a:spcPts val="200"/>
              </a:spcBef>
            </a:pPr>
            <a:r>
              <a:rPr lang="en-US" sz="800" baseline="30000" dirty="0">
                <a:latin typeface="+mn-lt"/>
                <a:cs typeface="Arial"/>
              </a:rPr>
              <a:t>6. 	If a member is unwilling to abide by any of the foregoing obligations, then such member shall promptly return this Report and all copies thereof to The Advisory Board Company.</a:t>
            </a:r>
          </a:p>
        </p:txBody>
      </p:sp>
      <p:cxnSp>
        <p:nvCxnSpPr>
          <p:cNvPr id="19" name="Straight Connector 18"/>
          <p:cNvCxnSpPr/>
          <p:nvPr userDrawn="1"/>
        </p:nvCxnSpPr>
        <p:spPr bwMode="gray">
          <a:xfrm>
            <a:off x="5638801" y="763588"/>
            <a:ext cx="0" cy="8570912"/>
          </a:xfrm>
          <a:prstGeom prst="line">
            <a:avLst/>
          </a:prstGeom>
          <a:ln w="6350">
            <a:solidFill>
              <a:schemeClr val="accent3"/>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49" name="Text Placeholder 4"/>
          <p:cNvSpPr>
            <a:spLocks noGrp="1"/>
          </p:cNvSpPr>
          <p:nvPr>
            <p:ph type="body" sz="quarter" idx="11" hasCustomPrompt="1"/>
          </p:nvPr>
        </p:nvSpPr>
        <p:spPr bwMode="gray">
          <a:xfrm>
            <a:off x="458788" y="729525"/>
            <a:ext cx="4998815" cy="307777"/>
          </a:xfrm>
          <a:prstGeom prst="rect">
            <a:avLst/>
          </a:prstGeom>
        </p:spPr>
        <p:txBody>
          <a:bodyPr wrap="square" lIns="0" tIns="0" rIns="0" bIns="0" anchor="b" anchorCtr="0">
            <a:spAutoFit/>
          </a:bodyPr>
          <a:lstStyle>
            <a:lvl1pPr marL="0" indent="0" algn="l">
              <a:spcBef>
                <a:spcPts val="0"/>
              </a:spcBef>
              <a:buNone/>
              <a:defRPr sz="2000">
                <a:solidFill>
                  <a:schemeClr val="tx1"/>
                </a:solidFill>
              </a:defRPr>
            </a:lvl1pPr>
            <a:lvl2pPr marL="112713" indent="0">
              <a:buNone/>
              <a:defRPr sz="1400">
                <a:solidFill>
                  <a:schemeClr val="tx1"/>
                </a:solidFill>
              </a:defRPr>
            </a:lvl2pPr>
            <a:lvl3pPr marL="230187" indent="0">
              <a:buNone/>
              <a:defRPr sz="1400">
                <a:solidFill>
                  <a:schemeClr val="tx1"/>
                </a:solidFill>
              </a:defRPr>
            </a:lvl3pPr>
            <a:lvl4pPr marL="342900" indent="0">
              <a:buNone/>
              <a:defRPr sz="1400">
                <a:solidFill>
                  <a:schemeClr val="tx1"/>
                </a:solidFill>
              </a:defRPr>
            </a:lvl4pPr>
            <a:lvl5pPr marL="458787" indent="0">
              <a:buNone/>
              <a:defRPr sz="1400">
                <a:solidFill>
                  <a:schemeClr val="tx1"/>
                </a:solidFill>
              </a:defRPr>
            </a:lvl5pPr>
          </a:lstStyle>
          <a:p>
            <a:pPr lvl="0"/>
            <a:r>
              <a:rPr lang="en-US" dirty="0"/>
              <a:t>Insert Program Name Here</a:t>
            </a:r>
          </a:p>
        </p:txBody>
      </p:sp>
      <p:sp>
        <p:nvSpPr>
          <p:cNvPr id="56" name="Text Placeholder 3"/>
          <p:cNvSpPr>
            <a:spLocks noGrp="1"/>
          </p:cNvSpPr>
          <p:nvPr>
            <p:ph type="body" sz="quarter" idx="30" hasCustomPrompt="1"/>
          </p:nvPr>
        </p:nvSpPr>
        <p:spPr bwMode="gray">
          <a:xfrm>
            <a:off x="1003564" y="1603839"/>
            <a:ext cx="3819721" cy="239121"/>
          </a:xfrm>
          <a:prstGeom prst="rect">
            <a:avLst/>
          </a:prstGeom>
        </p:spPr>
        <p:txBody>
          <a:bodyPr lIns="0" tIns="0" rIns="0" bIns="0" anchor="ctr" anchorCtr="0"/>
          <a:lstStyle>
            <a:lvl1pPr marL="0" indent="0" algn="l">
              <a:buNone/>
              <a:defRPr sz="1200" b="0" baseline="0">
                <a:solidFill>
                  <a:schemeClr val="tx1"/>
                </a:solidFill>
              </a:defRPr>
            </a:lvl1pPr>
            <a:lvl2pPr>
              <a:buNone/>
              <a:defRPr sz="1200"/>
            </a:lvl2pPr>
            <a:lvl3pPr>
              <a:buNone/>
              <a:defRPr sz="1200"/>
            </a:lvl3pPr>
            <a:lvl4pPr>
              <a:buNone/>
              <a:defRPr sz="1200"/>
            </a:lvl4pPr>
            <a:lvl5pPr>
              <a:buNone/>
              <a:defRPr sz="1200"/>
            </a:lvl5pPr>
          </a:lstStyle>
          <a:p>
            <a:pPr lvl="0"/>
            <a:r>
              <a:rPr lang="en-US" dirty="0"/>
              <a:t>Project Director (click to add desired text)</a:t>
            </a:r>
          </a:p>
        </p:txBody>
      </p:sp>
      <p:sp>
        <p:nvSpPr>
          <p:cNvPr id="57" name="Text Placeholder 3"/>
          <p:cNvSpPr>
            <a:spLocks noGrp="1"/>
          </p:cNvSpPr>
          <p:nvPr>
            <p:ph type="body" sz="quarter" idx="19" hasCustomPrompt="1"/>
          </p:nvPr>
        </p:nvSpPr>
        <p:spPr bwMode="gray">
          <a:xfrm>
            <a:off x="1003564" y="2288271"/>
            <a:ext cx="3819721" cy="239121"/>
          </a:xfrm>
          <a:prstGeom prst="rect">
            <a:avLst/>
          </a:prstGeom>
        </p:spPr>
        <p:txBody>
          <a:bodyPr lIns="0" tIns="0" rIns="0" bIns="0" anchor="ctr" anchorCtr="0"/>
          <a:lstStyle>
            <a:lvl1pPr marL="0" indent="0" algn="l">
              <a:buNone/>
              <a:defRPr sz="1200" b="0" baseline="0">
                <a:solidFill>
                  <a:schemeClr val="tx1"/>
                </a:solidFill>
              </a:defRPr>
            </a:lvl1pPr>
            <a:lvl2pPr>
              <a:buNone/>
              <a:defRPr sz="1200"/>
            </a:lvl2pPr>
            <a:lvl3pPr>
              <a:buNone/>
              <a:defRPr sz="1200"/>
            </a:lvl3pPr>
            <a:lvl4pPr>
              <a:buNone/>
              <a:defRPr sz="1200"/>
            </a:lvl4pPr>
            <a:lvl5pPr>
              <a:buNone/>
              <a:defRPr sz="1200"/>
            </a:lvl5pPr>
          </a:lstStyle>
          <a:p>
            <a:pPr lvl="0"/>
            <a:r>
              <a:rPr lang="en-US" dirty="0"/>
              <a:t>Contributing Consultants (click to add desired text)</a:t>
            </a:r>
          </a:p>
        </p:txBody>
      </p:sp>
      <p:sp>
        <p:nvSpPr>
          <p:cNvPr id="58" name="Text Placeholder 3"/>
          <p:cNvSpPr>
            <a:spLocks noGrp="1"/>
          </p:cNvSpPr>
          <p:nvPr>
            <p:ph type="body" sz="quarter" idx="31" hasCustomPrompt="1"/>
          </p:nvPr>
        </p:nvSpPr>
        <p:spPr bwMode="gray">
          <a:xfrm>
            <a:off x="1003564" y="2972703"/>
            <a:ext cx="3819721" cy="239121"/>
          </a:xfrm>
          <a:prstGeom prst="rect">
            <a:avLst/>
          </a:prstGeom>
        </p:spPr>
        <p:txBody>
          <a:bodyPr lIns="0" tIns="0" rIns="0" bIns="0" anchor="ctr" anchorCtr="0"/>
          <a:lstStyle>
            <a:lvl1pPr marL="0" indent="0" algn="l">
              <a:buNone/>
              <a:defRPr sz="1200" b="0" baseline="0">
                <a:solidFill>
                  <a:schemeClr val="tx1"/>
                </a:solidFill>
              </a:defRPr>
            </a:lvl1pPr>
            <a:lvl2pPr>
              <a:buNone/>
              <a:defRPr sz="1200"/>
            </a:lvl2pPr>
            <a:lvl3pPr>
              <a:buNone/>
              <a:defRPr sz="1200"/>
            </a:lvl3pPr>
            <a:lvl4pPr>
              <a:buNone/>
              <a:defRPr sz="1200"/>
            </a:lvl4pPr>
            <a:lvl5pPr>
              <a:buNone/>
              <a:defRPr sz="1200"/>
            </a:lvl5pPr>
          </a:lstStyle>
          <a:p>
            <a:pPr lvl="0"/>
            <a:r>
              <a:rPr lang="en-US" dirty="0"/>
              <a:t>Design Consultant (click to add desired text)</a:t>
            </a:r>
          </a:p>
        </p:txBody>
      </p:sp>
      <p:sp>
        <p:nvSpPr>
          <p:cNvPr id="59" name="Text Placeholder 3"/>
          <p:cNvSpPr>
            <a:spLocks noGrp="1"/>
          </p:cNvSpPr>
          <p:nvPr>
            <p:ph type="body" sz="quarter" idx="32" hasCustomPrompt="1"/>
          </p:nvPr>
        </p:nvSpPr>
        <p:spPr bwMode="gray">
          <a:xfrm>
            <a:off x="1003564" y="3657134"/>
            <a:ext cx="3819721" cy="239121"/>
          </a:xfrm>
          <a:prstGeom prst="rect">
            <a:avLst/>
          </a:prstGeom>
        </p:spPr>
        <p:txBody>
          <a:bodyPr lIns="0" tIns="0" rIns="0" bIns="0" anchor="ctr" anchorCtr="0"/>
          <a:lstStyle>
            <a:lvl1pPr marL="0" indent="0" algn="l">
              <a:buNone/>
              <a:defRPr sz="1200" b="0" baseline="0">
                <a:solidFill>
                  <a:schemeClr val="tx1"/>
                </a:solidFill>
              </a:defRPr>
            </a:lvl1pPr>
            <a:lvl2pPr>
              <a:buNone/>
              <a:defRPr sz="1200"/>
            </a:lvl2pPr>
            <a:lvl3pPr>
              <a:buNone/>
              <a:defRPr sz="1200"/>
            </a:lvl3pPr>
            <a:lvl4pPr>
              <a:buNone/>
              <a:defRPr sz="1200"/>
            </a:lvl4pPr>
            <a:lvl5pPr>
              <a:buNone/>
              <a:defRPr sz="1200"/>
            </a:lvl5pPr>
          </a:lstStyle>
          <a:p>
            <a:pPr lvl="0"/>
            <a:r>
              <a:rPr lang="en-US" dirty="0"/>
              <a:t>Executive Director (click to add desired text)</a:t>
            </a:r>
          </a:p>
        </p:txBody>
      </p:sp>
      <p:sp>
        <p:nvSpPr>
          <p:cNvPr id="60" name="Text Placeholder 3"/>
          <p:cNvSpPr>
            <a:spLocks noGrp="1"/>
          </p:cNvSpPr>
          <p:nvPr>
            <p:ph type="body" sz="quarter" idx="33" hasCustomPrompt="1"/>
          </p:nvPr>
        </p:nvSpPr>
        <p:spPr bwMode="gray">
          <a:xfrm>
            <a:off x="1003564" y="1863253"/>
            <a:ext cx="3819721" cy="138499"/>
          </a:xfrm>
          <a:prstGeom prst="rect">
            <a:avLst/>
          </a:prstGeom>
        </p:spPr>
        <p:txBody>
          <a:bodyPr wrap="square" lIns="0" tIns="0" rIns="0" bIns="0" anchor="t" anchorCtr="0">
            <a:spAutoFit/>
          </a:bodyPr>
          <a:lstStyle>
            <a:lvl1pPr marL="0" indent="0" algn="l">
              <a:buNone/>
              <a:defRPr sz="900" b="0" baseline="0">
                <a:solidFill>
                  <a:schemeClr val="accent3"/>
                </a:solidFill>
              </a:defRPr>
            </a:lvl1pPr>
            <a:lvl2pPr>
              <a:buNone/>
              <a:defRPr sz="1200"/>
            </a:lvl2pPr>
            <a:lvl3pPr>
              <a:buNone/>
              <a:defRPr sz="1200"/>
            </a:lvl3pPr>
            <a:lvl4pPr>
              <a:buNone/>
              <a:defRPr sz="1200"/>
            </a:lvl4pPr>
            <a:lvl5pPr>
              <a:buNone/>
              <a:defRPr sz="1200"/>
            </a:lvl5pPr>
          </a:lstStyle>
          <a:p>
            <a:pPr lvl="0"/>
            <a:r>
              <a:rPr lang="en-US" dirty="0"/>
              <a:t>Add Name(s) Here</a:t>
            </a:r>
          </a:p>
        </p:txBody>
      </p:sp>
      <p:sp>
        <p:nvSpPr>
          <p:cNvPr id="61" name="Text Placeholder 3"/>
          <p:cNvSpPr>
            <a:spLocks noGrp="1"/>
          </p:cNvSpPr>
          <p:nvPr>
            <p:ph type="body" sz="quarter" idx="34" hasCustomPrompt="1"/>
          </p:nvPr>
        </p:nvSpPr>
        <p:spPr bwMode="gray">
          <a:xfrm>
            <a:off x="1003564" y="2547685"/>
            <a:ext cx="3819721" cy="138499"/>
          </a:xfrm>
          <a:prstGeom prst="rect">
            <a:avLst/>
          </a:prstGeom>
        </p:spPr>
        <p:txBody>
          <a:bodyPr wrap="square" lIns="0" tIns="0" rIns="0" bIns="0" anchor="t" anchorCtr="0">
            <a:spAutoFit/>
          </a:bodyPr>
          <a:lstStyle>
            <a:lvl1pPr marL="0" indent="0" algn="l">
              <a:buNone/>
              <a:defRPr sz="900" b="0" baseline="0">
                <a:solidFill>
                  <a:schemeClr val="accent3"/>
                </a:solidFill>
              </a:defRPr>
            </a:lvl1pPr>
            <a:lvl2pPr>
              <a:buNone/>
              <a:defRPr sz="1200"/>
            </a:lvl2pPr>
            <a:lvl3pPr>
              <a:buNone/>
              <a:defRPr sz="1200"/>
            </a:lvl3pPr>
            <a:lvl4pPr>
              <a:buNone/>
              <a:defRPr sz="1200"/>
            </a:lvl4pPr>
            <a:lvl5pPr>
              <a:buNone/>
              <a:defRPr sz="1200"/>
            </a:lvl5pPr>
          </a:lstStyle>
          <a:p>
            <a:pPr lvl="0"/>
            <a:r>
              <a:rPr lang="en-US" dirty="0"/>
              <a:t>Add Name(s) Here</a:t>
            </a:r>
          </a:p>
        </p:txBody>
      </p:sp>
      <p:sp>
        <p:nvSpPr>
          <p:cNvPr id="62" name="Text Placeholder 3"/>
          <p:cNvSpPr>
            <a:spLocks noGrp="1"/>
          </p:cNvSpPr>
          <p:nvPr>
            <p:ph type="body" sz="quarter" idx="35" hasCustomPrompt="1"/>
          </p:nvPr>
        </p:nvSpPr>
        <p:spPr bwMode="gray">
          <a:xfrm>
            <a:off x="1003564" y="3232117"/>
            <a:ext cx="3819721" cy="138499"/>
          </a:xfrm>
          <a:prstGeom prst="rect">
            <a:avLst/>
          </a:prstGeom>
        </p:spPr>
        <p:txBody>
          <a:bodyPr wrap="square" lIns="0" tIns="0" rIns="0" bIns="0" anchor="t" anchorCtr="0">
            <a:spAutoFit/>
          </a:bodyPr>
          <a:lstStyle>
            <a:lvl1pPr marL="0" indent="0" algn="l">
              <a:buNone/>
              <a:defRPr sz="900" b="0" baseline="0">
                <a:solidFill>
                  <a:schemeClr val="accent3"/>
                </a:solidFill>
              </a:defRPr>
            </a:lvl1pPr>
            <a:lvl2pPr>
              <a:buNone/>
              <a:defRPr sz="1200"/>
            </a:lvl2pPr>
            <a:lvl3pPr>
              <a:buNone/>
              <a:defRPr sz="1200"/>
            </a:lvl3pPr>
            <a:lvl4pPr>
              <a:buNone/>
              <a:defRPr sz="1200"/>
            </a:lvl4pPr>
            <a:lvl5pPr>
              <a:buNone/>
              <a:defRPr sz="1200"/>
            </a:lvl5pPr>
          </a:lstStyle>
          <a:p>
            <a:pPr lvl="0"/>
            <a:r>
              <a:rPr lang="en-US" dirty="0"/>
              <a:t>Add Name(s) Here</a:t>
            </a:r>
          </a:p>
        </p:txBody>
      </p:sp>
      <p:sp>
        <p:nvSpPr>
          <p:cNvPr id="63" name="Text Placeholder 3"/>
          <p:cNvSpPr>
            <a:spLocks noGrp="1"/>
          </p:cNvSpPr>
          <p:nvPr>
            <p:ph type="body" sz="quarter" idx="36" hasCustomPrompt="1"/>
          </p:nvPr>
        </p:nvSpPr>
        <p:spPr bwMode="gray">
          <a:xfrm>
            <a:off x="1003564" y="3916548"/>
            <a:ext cx="3819721" cy="138499"/>
          </a:xfrm>
          <a:prstGeom prst="rect">
            <a:avLst/>
          </a:prstGeom>
        </p:spPr>
        <p:txBody>
          <a:bodyPr wrap="square" lIns="0" tIns="0" rIns="0" bIns="0" anchor="t" anchorCtr="0">
            <a:spAutoFit/>
          </a:bodyPr>
          <a:lstStyle>
            <a:lvl1pPr marL="0" indent="0" algn="l">
              <a:buNone/>
              <a:defRPr sz="900" b="0" baseline="0">
                <a:solidFill>
                  <a:schemeClr val="accent3"/>
                </a:solidFill>
              </a:defRPr>
            </a:lvl1pPr>
            <a:lvl2pPr>
              <a:buNone/>
              <a:defRPr sz="1200"/>
            </a:lvl2pPr>
            <a:lvl3pPr>
              <a:buNone/>
              <a:defRPr sz="1200"/>
            </a:lvl3pPr>
            <a:lvl4pPr>
              <a:buNone/>
              <a:defRPr sz="1200"/>
            </a:lvl4pPr>
            <a:lvl5pPr>
              <a:buNone/>
              <a:defRPr sz="1200"/>
            </a:lvl5pPr>
          </a:lstStyle>
          <a:p>
            <a:pPr lvl="0"/>
            <a:r>
              <a:rPr lang="en-US" dirty="0"/>
              <a:t>Add Name(s) Here</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ivider">
    <p:spTree>
      <p:nvGrpSpPr>
        <p:cNvPr id="1" name=""/>
        <p:cNvGrpSpPr/>
        <p:nvPr/>
      </p:nvGrpSpPr>
      <p:grpSpPr>
        <a:xfrm>
          <a:off x="0" y="0"/>
          <a:ext cx="0" cy="0"/>
          <a:chOff x="0" y="0"/>
          <a:chExt cx="0" cy="0"/>
        </a:xfrm>
      </p:grpSpPr>
      <p:sp>
        <p:nvSpPr>
          <p:cNvPr id="27" name="Text Placeholder 31"/>
          <p:cNvSpPr>
            <a:spLocks noGrp="1"/>
          </p:cNvSpPr>
          <p:nvPr>
            <p:ph type="body" sz="quarter" idx="43" hasCustomPrompt="1"/>
          </p:nvPr>
        </p:nvSpPr>
        <p:spPr bwMode="gray">
          <a:xfrm>
            <a:off x="2716154" y="5398104"/>
            <a:ext cx="2812511" cy="1333698"/>
          </a:xfrm>
          <a:prstGeom prst="rect">
            <a:avLst/>
          </a:prstGeom>
        </p:spPr>
        <p:txBody>
          <a:bodyPr lIns="0" tIns="0" rIns="0" bIns="0">
            <a:spAutoFit/>
          </a:bodyPr>
          <a:lstStyle>
            <a:lvl1pPr>
              <a:lnSpc>
                <a:spcPct val="100000"/>
              </a:lnSpc>
              <a:spcBef>
                <a:spcPts val="500"/>
              </a:spcBef>
              <a:defRPr baseline="0">
                <a:solidFill>
                  <a:schemeClr val="accent4"/>
                </a:solidFill>
              </a:defRPr>
            </a:lvl1pPr>
            <a:lvl2pPr>
              <a:lnSpc>
                <a:spcPct val="100000"/>
              </a:lnSpc>
              <a:spcBef>
                <a:spcPts val="500"/>
              </a:spcBef>
              <a:defRPr>
                <a:solidFill>
                  <a:schemeClr val="accent4"/>
                </a:solidFill>
              </a:defRPr>
            </a:lvl2pPr>
            <a:lvl3pPr>
              <a:lnSpc>
                <a:spcPct val="100000"/>
              </a:lnSpc>
              <a:spcBef>
                <a:spcPts val="500"/>
              </a:spcBef>
              <a:defRPr>
                <a:solidFill>
                  <a:schemeClr val="accent4"/>
                </a:solidFill>
              </a:defRPr>
            </a:lvl3pPr>
            <a:lvl4pPr>
              <a:lnSpc>
                <a:spcPct val="100000"/>
              </a:lnSpc>
              <a:spcBef>
                <a:spcPts val="500"/>
              </a:spcBef>
              <a:defRPr>
                <a:solidFill>
                  <a:schemeClr val="accent4"/>
                </a:solidFill>
              </a:defRPr>
            </a:lvl4pPr>
            <a:lvl5pPr>
              <a:lnSpc>
                <a:spcPct val="100000"/>
              </a:lnSpc>
              <a:spcBef>
                <a:spcPts val="500"/>
              </a:spcBef>
              <a:defRPr>
                <a:solidFill>
                  <a:schemeClr val="accent4"/>
                </a:solidFill>
              </a:defRPr>
            </a:lvl5pPr>
          </a:lstStyle>
          <a:p>
            <a:pPr lvl="0"/>
            <a:r>
              <a:rPr lang="en-US" dirty="0"/>
              <a:t>Bulleted text, if needed – Arial 10pt Regular Five bullet levels are built in (hit Enter then Tab to get to the next bullet level)</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8" name="Text Placeholder 17"/>
          <p:cNvSpPr>
            <a:spLocks noGrp="1"/>
          </p:cNvSpPr>
          <p:nvPr>
            <p:ph type="body" sz="quarter" idx="44" hasCustomPrompt="1"/>
          </p:nvPr>
        </p:nvSpPr>
        <p:spPr bwMode="gray">
          <a:xfrm>
            <a:off x="2507981" y="4144797"/>
            <a:ext cx="3821986" cy="652129"/>
          </a:xfrm>
          <a:prstGeom prst="rect">
            <a:avLst/>
          </a:prstGeom>
        </p:spPr>
        <p:txBody>
          <a:bodyPr lIns="0" tIns="0" rIns="0" bIns="0" anchor="b" anchorCtr="0"/>
          <a:lstStyle>
            <a:lvl1pPr marL="0" indent="0">
              <a:spcBef>
                <a:spcPts val="0"/>
              </a:spcBef>
              <a:buNone/>
              <a:defRPr sz="2000" b="0" baseline="0">
                <a:solidFill>
                  <a:schemeClr val="tx1"/>
                </a:solidFill>
              </a:defRPr>
            </a:lvl1pPr>
            <a:lvl2pPr>
              <a:buNone/>
              <a:defRPr sz="1800" b="1">
                <a:solidFill>
                  <a:schemeClr val="accent4"/>
                </a:solidFill>
              </a:defRPr>
            </a:lvl2pPr>
            <a:lvl3pPr>
              <a:buNone/>
              <a:defRPr sz="1800" b="1">
                <a:solidFill>
                  <a:schemeClr val="accent4"/>
                </a:solidFill>
              </a:defRPr>
            </a:lvl3pPr>
            <a:lvl4pPr>
              <a:buNone/>
              <a:defRPr sz="1800" b="1">
                <a:solidFill>
                  <a:schemeClr val="accent4"/>
                </a:solidFill>
              </a:defRPr>
            </a:lvl4pPr>
            <a:lvl5pPr>
              <a:buNone/>
              <a:defRPr sz="1800" b="1">
                <a:solidFill>
                  <a:schemeClr val="accent4"/>
                </a:solidFill>
              </a:defRPr>
            </a:lvl5pPr>
          </a:lstStyle>
          <a:p>
            <a:pPr lvl="0"/>
            <a:r>
              <a:rPr lang="en-US" dirty="0"/>
              <a:t>Divider Title – Arial 20pt Regular</a:t>
            </a:r>
          </a:p>
        </p:txBody>
      </p:sp>
      <p:sp>
        <p:nvSpPr>
          <p:cNvPr id="29" name="Text Placeholder 17"/>
          <p:cNvSpPr>
            <a:spLocks noGrp="1"/>
          </p:cNvSpPr>
          <p:nvPr>
            <p:ph type="body" sz="quarter" idx="45" hasCustomPrompt="1"/>
          </p:nvPr>
        </p:nvSpPr>
        <p:spPr bwMode="gray">
          <a:xfrm>
            <a:off x="2507981" y="4830491"/>
            <a:ext cx="3821986" cy="230832"/>
          </a:xfrm>
          <a:prstGeom prst="rect">
            <a:avLst/>
          </a:prstGeom>
        </p:spPr>
        <p:txBody>
          <a:bodyPr wrap="square" lIns="0" tIns="0" rIns="0" bIns="0" anchor="t" anchorCtr="0">
            <a:spAutoFit/>
          </a:bodyPr>
          <a:lstStyle>
            <a:lvl1pPr marL="0" indent="0">
              <a:spcBef>
                <a:spcPts val="0"/>
              </a:spcBef>
              <a:buNone/>
              <a:defRPr sz="1500" b="0" baseline="0">
                <a:solidFill>
                  <a:schemeClr val="accent3"/>
                </a:solidFill>
              </a:defRPr>
            </a:lvl1pPr>
            <a:lvl2pPr>
              <a:buNone/>
              <a:defRPr sz="1800" b="1">
                <a:solidFill>
                  <a:schemeClr val="accent4"/>
                </a:solidFill>
              </a:defRPr>
            </a:lvl2pPr>
            <a:lvl3pPr>
              <a:buNone/>
              <a:defRPr sz="1800" b="1">
                <a:solidFill>
                  <a:schemeClr val="accent4"/>
                </a:solidFill>
              </a:defRPr>
            </a:lvl3pPr>
            <a:lvl4pPr>
              <a:buNone/>
              <a:defRPr sz="1800" b="1">
                <a:solidFill>
                  <a:schemeClr val="accent4"/>
                </a:solidFill>
              </a:defRPr>
            </a:lvl4pPr>
            <a:lvl5pPr>
              <a:buNone/>
              <a:defRPr sz="1800" b="1">
                <a:solidFill>
                  <a:schemeClr val="accent4"/>
                </a:solidFill>
              </a:defRPr>
            </a:lvl5pPr>
          </a:lstStyle>
          <a:p>
            <a:pPr lvl="0"/>
            <a:r>
              <a:rPr lang="en-US" dirty="0"/>
              <a:t>Divider Subtitle – Arial 15pt Regular</a:t>
            </a:r>
          </a:p>
        </p:txBody>
      </p:sp>
      <p:cxnSp>
        <p:nvCxnSpPr>
          <p:cNvPr id="30" name="Straight Connector 29"/>
          <p:cNvCxnSpPr/>
          <p:nvPr userDrawn="1"/>
        </p:nvCxnSpPr>
        <p:spPr bwMode="gray">
          <a:xfrm>
            <a:off x="2504464" y="3781245"/>
            <a:ext cx="4637000" cy="0"/>
          </a:xfrm>
          <a:prstGeom prst="line">
            <a:avLst/>
          </a:prstGeom>
          <a:ln w="6350">
            <a:solidFill>
              <a:schemeClr val="accent3"/>
            </a:solidFill>
            <a:miter lim="800000"/>
            <a:headEnd type="none"/>
            <a:tailEnd type="none"/>
          </a:ln>
        </p:spPr>
        <p:style>
          <a:lnRef idx="1">
            <a:schemeClr val="accent1"/>
          </a:lnRef>
          <a:fillRef idx="0">
            <a:schemeClr val="accent1"/>
          </a:fillRef>
          <a:effectRef idx="0">
            <a:schemeClr val="accent1"/>
          </a:effectRef>
          <a:fontRef idx="minor">
            <a:schemeClr val="tx1"/>
          </a:fontRef>
        </p:style>
      </p:cxnSp>
      <p:sp>
        <p:nvSpPr>
          <p:cNvPr id="31" name="Text Placeholder 17"/>
          <p:cNvSpPr>
            <a:spLocks noGrp="1"/>
          </p:cNvSpPr>
          <p:nvPr>
            <p:ph type="body" sz="quarter" idx="46" hasCustomPrompt="1"/>
          </p:nvPr>
        </p:nvSpPr>
        <p:spPr bwMode="gray">
          <a:xfrm>
            <a:off x="6085268" y="3863540"/>
            <a:ext cx="1056196" cy="200055"/>
          </a:xfrm>
          <a:prstGeom prst="rect">
            <a:avLst/>
          </a:prstGeom>
        </p:spPr>
        <p:txBody>
          <a:bodyPr wrap="square" lIns="0" tIns="0" rIns="0" bIns="0" anchor="t" anchorCtr="0">
            <a:spAutoFit/>
          </a:bodyPr>
          <a:lstStyle>
            <a:lvl1pPr marL="0" indent="0" algn="r">
              <a:spcBef>
                <a:spcPts val="0"/>
              </a:spcBef>
              <a:buNone/>
              <a:defRPr sz="1300" b="0" i="1" baseline="0">
                <a:solidFill>
                  <a:schemeClr val="accent3"/>
                </a:solidFill>
              </a:defRPr>
            </a:lvl1pPr>
            <a:lvl2pPr>
              <a:buNone/>
              <a:defRPr sz="1800" b="1">
                <a:solidFill>
                  <a:schemeClr val="accent4"/>
                </a:solidFill>
              </a:defRPr>
            </a:lvl2pPr>
            <a:lvl3pPr>
              <a:buNone/>
              <a:defRPr sz="1800" b="1">
                <a:solidFill>
                  <a:schemeClr val="accent4"/>
                </a:solidFill>
              </a:defRPr>
            </a:lvl3pPr>
            <a:lvl4pPr>
              <a:buNone/>
              <a:defRPr sz="1800" b="1">
                <a:solidFill>
                  <a:schemeClr val="accent4"/>
                </a:solidFill>
              </a:defRPr>
            </a:lvl4pPr>
            <a:lvl5pPr>
              <a:buNone/>
              <a:defRPr sz="1800" b="1">
                <a:solidFill>
                  <a:schemeClr val="accent4"/>
                </a:solidFill>
              </a:defRPr>
            </a:lvl5pPr>
          </a:lstStyle>
          <a:p>
            <a:pPr lvl="0"/>
            <a:r>
              <a:rPr lang="en-US" dirty="0"/>
              <a:t>Chapter #</a:t>
            </a:r>
          </a:p>
        </p:txBody>
      </p:sp>
      <p:grpSp>
        <p:nvGrpSpPr>
          <p:cNvPr id="16" name="Group 4"/>
          <p:cNvGrpSpPr>
            <a:grpSpLocks noChangeAspect="1"/>
          </p:cNvGrpSpPr>
          <p:nvPr userDrawn="1"/>
        </p:nvGrpSpPr>
        <p:grpSpPr bwMode="gray">
          <a:xfrm>
            <a:off x="2504464" y="3147199"/>
            <a:ext cx="720279" cy="558772"/>
            <a:chOff x="1155" y="849"/>
            <a:chExt cx="1717" cy="1332"/>
          </a:xfrm>
        </p:grpSpPr>
        <p:sp>
          <p:nvSpPr>
            <p:cNvPr id="17" name="Freeform 6"/>
            <p:cNvSpPr>
              <a:spLocks/>
            </p:cNvSpPr>
            <p:nvPr userDrawn="1"/>
          </p:nvSpPr>
          <p:spPr bwMode="gray">
            <a:xfrm>
              <a:off x="2045" y="1541"/>
              <a:ext cx="827" cy="640"/>
            </a:xfrm>
            <a:custGeom>
              <a:avLst/>
              <a:gdLst>
                <a:gd name="T0" fmla="*/ 0 w 1653"/>
                <a:gd name="T1" fmla="*/ 0 h 1280"/>
                <a:gd name="T2" fmla="*/ 828 w 1653"/>
                <a:gd name="T3" fmla="*/ 0 h 1280"/>
                <a:gd name="T4" fmla="*/ 1653 w 1653"/>
                <a:gd name="T5" fmla="*/ 1280 h 1280"/>
                <a:gd name="T6" fmla="*/ 824 w 1653"/>
                <a:gd name="T7" fmla="*/ 1280 h 1280"/>
                <a:gd name="T8" fmla="*/ 0 w 1653"/>
                <a:gd name="T9" fmla="*/ 0 h 1280"/>
              </a:gdLst>
              <a:ahLst/>
              <a:cxnLst>
                <a:cxn ang="0">
                  <a:pos x="T0" y="T1"/>
                </a:cxn>
                <a:cxn ang="0">
                  <a:pos x="T2" y="T3"/>
                </a:cxn>
                <a:cxn ang="0">
                  <a:pos x="T4" y="T5"/>
                </a:cxn>
                <a:cxn ang="0">
                  <a:pos x="T6" y="T7"/>
                </a:cxn>
                <a:cxn ang="0">
                  <a:pos x="T8" y="T9"/>
                </a:cxn>
              </a:cxnLst>
              <a:rect l="0" t="0" r="r" b="b"/>
              <a:pathLst>
                <a:path w="1653" h="1280">
                  <a:moveTo>
                    <a:pt x="0" y="0"/>
                  </a:moveTo>
                  <a:lnTo>
                    <a:pt x="828" y="0"/>
                  </a:lnTo>
                  <a:lnTo>
                    <a:pt x="1653" y="1280"/>
                  </a:lnTo>
                  <a:lnTo>
                    <a:pt x="824" y="1280"/>
                  </a:lnTo>
                  <a:lnTo>
                    <a:pt x="0" y="0"/>
                  </a:lnTo>
                  <a:close/>
                </a:path>
              </a:pathLst>
            </a:custGeom>
            <a:solidFill>
              <a:srgbClr val="B2B3B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8" name="Freeform 7"/>
            <p:cNvSpPr>
              <a:spLocks/>
            </p:cNvSpPr>
            <p:nvPr userDrawn="1"/>
          </p:nvSpPr>
          <p:spPr bwMode="gray">
            <a:xfrm>
              <a:off x="1155" y="1541"/>
              <a:ext cx="826" cy="640"/>
            </a:xfrm>
            <a:custGeom>
              <a:avLst/>
              <a:gdLst>
                <a:gd name="T0" fmla="*/ 824 w 1653"/>
                <a:gd name="T1" fmla="*/ 0 h 1280"/>
                <a:gd name="T2" fmla="*/ 1653 w 1653"/>
                <a:gd name="T3" fmla="*/ 0 h 1280"/>
                <a:gd name="T4" fmla="*/ 829 w 1653"/>
                <a:gd name="T5" fmla="*/ 1280 h 1280"/>
                <a:gd name="T6" fmla="*/ 0 w 1653"/>
                <a:gd name="T7" fmla="*/ 1280 h 1280"/>
                <a:gd name="T8" fmla="*/ 824 w 1653"/>
                <a:gd name="T9" fmla="*/ 0 h 1280"/>
              </a:gdLst>
              <a:ahLst/>
              <a:cxnLst>
                <a:cxn ang="0">
                  <a:pos x="T0" y="T1"/>
                </a:cxn>
                <a:cxn ang="0">
                  <a:pos x="T2" y="T3"/>
                </a:cxn>
                <a:cxn ang="0">
                  <a:pos x="T4" y="T5"/>
                </a:cxn>
                <a:cxn ang="0">
                  <a:pos x="T6" y="T7"/>
                </a:cxn>
                <a:cxn ang="0">
                  <a:pos x="T8" y="T9"/>
                </a:cxn>
              </a:cxnLst>
              <a:rect l="0" t="0" r="r" b="b"/>
              <a:pathLst>
                <a:path w="1653" h="1280">
                  <a:moveTo>
                    <a:pt x="824" y="0"/>
                  </a:moveTo>
                  <a:lnTo>
                    <a:pt x="1653" y="0"/>
                  </a:lnTo>
                  <a:lnTo>
                    <a:pt x="829" y="1280"/>
                  </a:lnTo>
                  <a:lnTo>
                    <a:pt x="0" y="1280"/>
                  </a:lnTo>
                  <a:lnTo>
                    <a:pt x="824" y="0"/>
                  </a:lnTo>
                  <a:close/>
                </a:path>
              </a:pathLst>
            </a:custGeom>
            <a:solidFill>
              <a:srgbClr val="B2B3B2"/>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9" name="Freeform 8"/>
            <p:cNvSpPr>
              <a:spLocks/>
            </p:cNvSpPr>
            <p:nvPr userDrawn="1"/>
          </p:nvSpPr>
          <p:spPr bwMode="gray">
            <a:xfrm>
              <a:off x="1609" y="849"/>
              <a:ext cx="826" cy="640"/>
            </a:xfrm>
            <a:custGeom>
              <a:avLst/>
              <a:gdLst>
                <a:gd name="T0" fmla="*/ 0 w 1653"/>
                <a:gd name="T1" fmla="*/ 0 h 1280"/>
                <a:gd name="T2" fmla="*/ 829 w 1653"/>
                <a:gd name="T3" fmla="*/ 0 h 1280"/>
                <a:gd name="T4" fmla="*/ 1653 w 1653"/>
                <a:gd name="T5" fmla="*/ 1280 h 1280"/>
                <a:gd name="T6" fmla="*/ 824 w 1653"/>
                <a:gd name="T7" fmla="*/ 1280 h 1280"/>
                <a:gd name="T8" fmla="*/ 0 w 1653"/>
                <a:gd name="T9" fmla="*/ 0 h 1280"/>
              </a:gdLst>
              <a:ahLst/>
              <a:cxnLst>
                <a:cxn ang="0">
                  <a:pos x="T0" y="T1"/>
                </a:cxn>
                <a:cxn ang="0">
                  <a:pos x="T2" y="T3"/>
                </a:cxn>
                <a:cxn ang="0">
                  <a:pos x="T4" y="T5"/>
                </a:cxn>
                <a:cxn ang="0">
                  <a:pos x="T6" y="T7"/>
                </a:cxn>
                <a:cxn ang="0">
                  <a:pos x="T8" y="T9"/>
                </a:cxn>
              </a:cxnLst>
              <a:rect l="0" t="0" r="r" b="b"/>
              <a:pathLst>
                <a:path w="1653" h="1280">
                  <a:moveTo>
                    <a:pt x="0" y="0"/>
                  </a:moveTo>
                  <a:lnTo>
                    <a:pt x="829" y="0"/>
                  </a:lnTo>
                  <a:lnTo>
                    <a:pt x="1653" y="1280"/>
                  </a:lnTo>
                  <a:lnTo>
                    <a:pt x="824" y="1280"/>
                  </a:lnTo>
                  <a:lnTo>
                    <a:pt x="0" y="0"/>
                  </a:lnTo>
                  <a:close/>
                </a:path>
              </a:pathLst>
            </a:custGeom>
            <a:solidFill>
              <a:srgbClr val="CF0A2C"/>
            </a:solid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Road Map 3">
    <p:spTree>
      <p:nvGrpSpPr>
        <p:cNvPr id="1" name=""/>
        <p:cNvGrpSpPr/>
        <p:nvPr/>
      </p:nvGrpSpPr>
      <p:grpSpPr>
        <a:xfrm>
          <a:off x="0" y="0"/>
          <a:ext cx="0" cy="0"/>
          <a:chOff x="0" y="0"/>
          <a:chExt cx="0" cy="0"/>
        </a:xfrm>
      </p:grpSpPr>
      <p:cxnSp>
        <p:nvCxnSpPr>
          <p:cNvPr id="10" name="Straight Connector 9"/>
          <p:cNvCxnSpPr/>
          <p:nvPr userDrawn="1"/>
        </p:nvCxnSpPr>
        <p:spPr bwMode="gray">
          <a:xfrm>
            <a:off x="457612" y="1066294"/>
            <a:ext cx="6853238" cy="0"/>
          </a:xfrm>
          <a:prstGeom prst="line">
            <a:avLst/>
          </a:prstGeom>
          <a:ln w="6350">
            <a:solidFill>
              <a:schemeClr val="accent3"/>
            </a:solidFill>
            <a:miter lim="800000"/>
          </a:ln>
        </p:spPr>
        <p:style>
          <a:lnRef idx="1">
            <a:schemeClr val="accent1"/>
          </a:lnRef>
          <a:fillRef idx="0">
            <a:schemeClr val="accent1"/>
          </a:fillRef>
          <a:effectRef idx="0">
            <a:schemeClr val="accent1"/>
          </a:effectRef>
          <a:fontRef idx="minor">
            <a:schemeClr val="tx1"/>
          </a:fontRef>
        </p:style>
      </p:cxnSp>
      <p:sp>
        <p:nvSpPr>
          <p:cNvPr id="13" name="Text Placeholder 4"/>
          <p:cNvSpPr txBox="1">
            <a:spLocks/>
          </p:cNvSpPr>
          <p:nvPr userDrawn="1"/>
        </p:nvSpPr>
        <p:spPr bwMode="gray">
          <a:xfrm>
            <a:off x="458899" y="729525"/>
            <a:ext cx="6857889" cy="307777"/>
          </a:xfrm>
          <a:prstGeom prst="rect">
            <a:avLst/>
          </a:prstGeom>
        </p:spPr>
        <p:txBody>
          <a:bodyPr wrap="square" lIns="0" tIns="0" rIns="0" bIns="0" anchor="b" anchorCtr="0">
            <a:spAutoFit/>
          </a:bodyPr>
          <a:lstStyle>
            <a:lvl1pPr marL="0" indent="0" algn="l" defTabSz="1018879" rtl="0" eaLnBrk="1" latinLnBrk="0" hangingPunct="1">
              <a:spcBef>
                <a:spcPts val="0"/>
              </a:spcBef>
              <a:buFont typeface="Arial" pitchFamily="34" charset="0"/>
              <a:buNone/>
              <a:defRPr sz="2000" kern="1200" baseline="0">
                <a:solidFill>
                  <a:schemeClr val="tx1"/>
                </a:solidFill>
                <a:latin typeface="+mn-lt"/>
                <a:ea typeface="+mn-ea"/>
                <a:cs typeface="+mn-cs"/>
              </a:defRPr>
            </a:lvl1pPr>
            <a:lvl2pPr marL="230188" indent="-117475" algn="l" defTabSz="1018879" rtl="0" eaLnBrk="1" latinLnBrk="0" hangingPunct="1">
              <a:spcBef>
                <a:spcPts val="500"/>
              </a:spcBef>
              <a:buFont typeface="Arial" pitchFamily="34" charset="0"/>
              <a:buChar char="–"/>
              <a:defRPr sz="1000" kern="1200">
                <a:solidFill>
                  <a:schemeClr val="tx1"/>
                </a:solidFill>
                <a:latin typeface="+mn-lt"/>
                <a:ea typeface="+mn-ea"/>
                <a:cs typeface="+mn-cs"/>
              </a:defRPr>
            </a:lvl2pPr>
            <a:lvl3pPr marL="342900" indent="-112713" algn="l" defTabSz="1018879" rtl="0" eaLnBrk="1" latinLnBrk="0" hangingPunct="1">
              <a:spcBef>
                <a:spcPts val="500"/>
              </a:spcBef>
              <a:buFont typeface="Arial" pitchFamily="34" charset="0"/>
              <a:buChar char="•"/>
              <a:defRPr sz="1000" kern="1200">
                <a:solidFill>
                  <a:schemeClr val="tx1"/>
                </a:solidFill>
                <a:latin typeface="+mn-lt"/>
                <a:ea typeface="+mn-ea"/>
                <a:cs typeface="+mn-cs"/>
              </a:defRPr>
            </a:lvl3pPr>
            <a:lvl4pPr marL="458788" indent="-115888" algn="l" defTabSz="1018879" rtl="0" eaLnBrk="1" latinLnBrk="0" hangingPunct="1">
              <a:spcBef>
                <a:spcPts val="500"/>
              </a:spcBef>
              <a:buFont typeface="Arial" pitchFamily="34" charset="0"/>
              <a:buChar char="–"/>
              <a:defRPr sz="1000" kern="1200">
                <a:solidFill>
                  <a:schemeClr val="tx1"/>
                </a:solidFill>
                <a:latin typeface="+mn-lt"/>
                <a:ea typeface="+mn-ea"/>
                <a:cs typeface="+mn-cs"/>
              </a:defRPr>
            </a:lvl4pPr>
            <a:lvl5pPr marL="571500" indent="-112713" algn="l" defTabSz="1018879" rtl="0" eaLnBrk="1" latinLnBrk="0" hangingPunct="1">
              <a:spcBef>
                <a:spcPts val="500"/>
              </a:spcBef>
              <a:buFont typeface="Arial" pitchFamily="34" charset="0"/>
              <a:buChar char="•"/>
              <a:defRPr sz="1000" kern="1200" baseline="0">
                <a:solidFill>
                  <a:schemeClr val="tx1"/>
                </a:solidFill>
                <a:latin typeface="+mn-lt"/>
                <a:ea typeface="+mn-ea"/>
                <a:cs typeface="+mn-cs"/>
              </a:defRPr>
            </a:lvl5pPr>
            <a:lvl6pPr marL="2801918" indent="-254720" algn="l" defTabSz="1018879" rtl="0" eaLnBrk="1" latinLnBrk="0" hangingPunct="1">
              <a:spcBef>
                <a:spcPct val="20000"/>
              </a:spcBef>
              <a:buFont typeface="Arial" pitchFamily="34" charset="0"/>
              <a:buChar char="•"/>
              <a:defRPr sz="2200" kern="1200">
                <a:solidFill>
                  <a:schemeClr val="tx1"/>
                </a:solidFill>
                <a:latin typeface="+mn-lt"/>
                <a:ea typeface="+mn-ea"/>
                <a:cs typeface="+mn-cs"/>
              </a:defRPr>
            </a:lvl6pPr>
            <a:lvl7pPr marL="3311358" indent="-254720" algn="l" defTabSz="1018879" rtl="0" eaLnBrk="1" latinLnBrk="0" hangingPunct="1">
              <a:spcBef>
                <a:spcPct val="20000"/>
              </a:spcBef>
              <a:buFont typeface="Arial" pitchFamily="34" charset="0"/>
              <a:buChar char="•"/>
              <a:defRPr sz="2200" kern="1200">
                <a:solidFill>
                  <a:schemeClr val="tx1"/>
                </a:solidFill>
                <a:latin typeface="+mn-lt"/>
                <a:ea typeface="+mn-ea"/>
                <a:cs typeface="+mn-cs"/>
              </a:defRPr>
            </a:lvl7pPr>
            <a:lvl8pPr marL="3820798" indent="-254720" algn="l" defTabSz="1018879" rtl="0" eaLnBrk="1" latinLnBrk="0" hangingPunct="1">
              <a:spcBef>
                <a:spcPct val="20000"/>
              </a:spcBef>
              <a:buFont typeface="Arial" pitchFamily="34" charset="0"/>
              <a:buChar char="•"/>
              <a:defRPr sz="2200" kern="1200">
                <a:solidFill>
                  <a:schemeClr val="tx1"/>
                </a:solidFill>
                <a:latin typeface="+mn-lt"/>
                <a:ea typeface="+mn-ea"/>
                <a:cs typeface="+mn-cs"/>
              </a:defRPr>
            </a:lvl8pPr>
            <a:lvl9pPr marL="4330237" indent="-254720" algn="l" defTabSz="1018879" rtl="0" eaLnBrk="1" latinLnBrk="0" hangingPunct="1">
              <a:spcBef>
                <a:spcPct val="20000"/>
              </a:spcBef>
              <a:buFont typeface="Arial" pitchFamily="34" charset="0"/>
              <a:buChar char="•"/>
              <a:defRPr sz="2200" kern="1200">
                <a:solidFill>
                  <a:schemeClr val="tx1"/>
                </a:solidFill>
                <a:latin typeface="+mn-lt"/>
                <a:ea typeface="+mn-ea"/>
                <a:cs typeface="+mn-cs"/>
              </a:defRPr>
            </a:lvl9pPr>
          </a:lstStyle>
          <a:p>
            <a:r>
              <a:rPr lang="en-US" dirty="0"/>
              <a:t>Road Map for Discussion</a:t>
            </a:r>
          </a:p>
        </p:txBody>
      </p:sp>
      <p:sp>
        <p:nvSpPr>
          <p:cNvPr id="26" name="Freeform 25"/>
          <p:cNvSpPr/>
          <p:nvPr userDrawn="1"/>
        </p:nvSpPr>
        <p:spPr bwMode="gray">
          <a:xfrm>
            <a:off x="1415231" y="3061423"/>
            <a:ext cx="493776" cy="365760"/>
          </a:xfrm>
          <a:custGeom>
            <a:avLst/>
            <a:gdLst>
              <a:gd name="connsiteX0" fmla="*/ 0 w 653858"/>
              <a:gd name="connsiteY0" fmla="*/ 0 h 455948"/>
              <a:gd name="connsiteX1" fmla="*/ 283088 w 653858"/>
              <a:gd name="connsiteY1" fmla="*/ 455948 h 455948"/>
              <a:gd name="connsiteX2" fmla="*/ 653858 w 653858"/>
              <a:gd name="connsiteY2" fmla="*/ 455948 h 455948"/>
              <a:gd name="connsiteX3" fmla="*/ 380791 w 653858"/>
              <a:gd name="connsiteY3" fmla="*/ 5011 h 455948"/>
              <a:gd name="connsiteX4" fmla="*/ 0 w 653858"/>
              <a:gd name="connsiteY4" fmla="*/ 0 h 455948"/>
              <a:gd name="connsiteX0" fmla="*/ 0 w 653858"/>
              <a:gd name="connsiteY0" fmla="*/ 0 h 455948"/>
              <a:gd name="connsiteX1" fmla="*/ 283088 w 653858"/>
              <a:gd name="connsiteY1" fmla="*/ 455948 h 455948"/>
              <a:gd name="connsiteX2" fmla="*/ 653858 w 653858"/>
              <a:gd name="connsiteY2" fmla="*/ 455948 h 455948"/>
              <a:gd name="connsiteX3" fmla="*/ 373648 w 653858"/>
              <a:gd name="connsiteY3" fmla="*/ 249 h 455948"/>
              <a:gd name="connsiteX4" fmla="*/ 0 w 653858"/>
              <a:gd name="connsiteY4" fmla="*/ 0 h 455948"/>
              <a:gd name="connsiteX0" fmla="*/ 0 w 682433"/>
              <a:gd name="connsiteY0" fmla="*/ 0 h 503573"/>
              <a:gd name="connsiteX1" fmla="*/ 311663 w 682433"/>
              <a:gd name="connsiteY1" fmla="*/ 503573 h 503573"/>
              <a:gd name="connsiteX2" fmla="*/ 682433 w 682433"/>
              <a:gd name="connsiteY2" fmla="*/ 503573 h 503573"/>
              <a:gd name="connsiteX3" fmla="*/ 402223 w 682433"/>
              <a:gd name="connsiteY3" fmla="*/ 47874 h 503573"/>
              <a:gd name="connsiteX4" fmla="*/ 0 w 682433"/>
              <a:gd name="connsiteY4" fmla="*/ 0 h 503573"/>
              <a:gd name="connsiteX0" fmla="*/ 0 w 682433"/>
              <a:gd name="connsiteY0" fmla="*/ 0 h 503573"/>
              <a:gd name="connsiteX1" fmla="*/ 311663 w 682433"/>
              <a:gd name="connsiteY1" fmla="*/ 503573 h 503573"/>
              <a:gd name="connsiteX2" fmla="*/ 682433 w 682433"/>
              <a:gd name="connsiteY2" fmla="*/ 503573 h 503573"/>
              <a:gd name="connsiteX3" fmla="*/ 371267 w 682433"/>
              <a:gd name="connsiteY3" fmla="*/ 249 h 503573"/>
              <a:gd name="connsiteX4" fmla="*/ 0 w 682433"/>
              <a:gd name="connsiteY4" fmla="*/ 0 h 5035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2433" h="503573">
                <a:moveTo>
                  <a:pt x="0" y="0"/>
                </a:moveTo>
                <a:lnTo>
                  <a:pt x="311663" y="503573"/>
                </a:lnTo>
                <a:lnTo>
                  <a:pt x="682433" y="503573"/>
                </a:lnTo>
                <a:lnTo>
                  <a:pt x="371267" y="249"/>
                </a:lnTo>
                <a:lnTo>
                  <a:pt x="0" y="0"/>
                </a:lnTo>
                <a:close/>
              </a:path>
            </a:pathLst>
          </a:custGeom>
          <a:solidFill>
            <a:schemeClr val="accent3"/>
          </a:solidFill>
          <a:ln w="12700">
            <a:solidFill>
              <a:schemeClr val="bg1"/>
            </a:solidFill>
            <a:miter lim="800000"/>
          </a:ln>
        </p:spPr>
        <p:style>
          <a:lnRef idx="2">
            <a:schemeClr val="accent1">
              <a:shade val="50000"/>
            </a:schemeClr>
          </a:lnRef>
          <a:fillRef idx="1">
            <a:schemeClr val="accent1"/>
          </a:fillRef>
          <a:effectRef idx="0">
            <a:schemeClr val="accent1"/>
          </a:effectRef>
          <a:fontRef idx="minor">
            <a:schemeClr val="lt1"/>
          </a:fontRef>
        </p:style>
        <p:txBody>
          <a:bodyPr vert="horz" rtlCol="0" anchor="ctr"/>
          <a:lstStyle/>
          <a:p>
            <a:pPr algn="ctr"/>
            <a:r>
              <a:rPr lang="en-US" sz="1050" b="1" dirty="0">
                <a:solidFill>
                  <a:schemeClr val="bg1"/>
                </a:solidFill>
                <a:latin typeface="Arial" pitchFamily="34" charset="0"/>
                <a:cs typeface="Arial" pitchFamily="34" charset="0"/>
              </a:rPr>
              <a:t>2</a:t>
            </a:r>
          </a:p>
        </p:txBody>
      </p:sp>
      <p:sp>
        <p:nvSpPr>
          <p:cNvPr id="27" name="Freeform 26"/>
          <p:cNvSpPr/>
          <p:nvPr userDrawn="1"/>
        </p:nvSpPr>
        <p:spPr bwMode="gray">
          <a:xfrm>
            <a:off x="1415231" y="3890212"/>
            <a:ext cx="493776" cy="365760"/>
          </a:xfrm>
          <a:custGeom>
            <a:avLst/>
            <a:gdLst>
              <a:gd name="connsiteX0" fmla="*/ 0 w 653858"/>
              <a:gd name="connsiteY0" fmla="*/ 0 h 455948"/>
              <a:gd name="connsiteX1" fmla="*/ 283088 w 653858"/>
              <a:gd name="connsiteY1" fmla="*/ 455948 h 455948"/>
              <a:gd name="connsiteX2" fmla="*/ 653858 w 653858"/>
              <a:gd name="connsiteY2" fmla="*/ 455948 h 455948"/>
              <a:gd name="connsiteX3" fmla="*/ 380791 w 653858"/>
              <a:gd name="connsiteY3" fmla="*/ 5011 h 455948"/>
              <a:gd name="connsiteX4" fmla="*/ 0 w 653858"/>
              <a:gd name="connsiteY4" fmla="*/ 0 h 455948"/>
              <a:gd name="connsiteX0" fmla="*/ 0 w 653858"/>
              <a:gd name="connsiteY0" fmla="*/ 0 h 455948"/>
              <a:gd name="connsiteX1" fmla="*/ 283088 w 653858"/>
              <a:gd name="connsiteY1" fmla="*/ 455948 h 455948"/>
              <a:gd name="connsiteX2" fmla="*/ 653858 w 653858"/>
              <a:gd name="connsiteY2" fmla="*/ 455948 h 455948"/>
              <a:gd name="connsiteX3" fmla="*/ 373648 w 653858"/>
              <a:gd name="connsiteY3" fmla="*/ 249 h 455948"/>
              <a:gd name="connsiteX4" fmla="*/ 0 w 653858"/>
              <a:gd name="connsiteY4" fmla="*/ 0 h 455948"/>
              <a:gd name="connsiteX0" fmla="*/ 0 w 682433"/>
              <a:gd name="connsiteY0" fmla="*/ 0 h 503573"/>
              <a:gd name="connsiteX1" fmla="*/ 311663 w 682433"/>
              <a:gd name="connsiteY1" fmla="*/ 503573 h 503573"/>
              <a:gd name="connsiteX2" fmla="*/ 682433 w 682433"/>
              <a:gd name="connsiteY2" fmla="*/ 503573 h 503573"/>
              <a:gd name="connsiteX3" fmla="*/ 402223 w 682433"/>
              <a:gd name="connsiteY3" fmla="*/ 47874 h 503573"/>
              <a:gd name="connsiteX4" fmla="*/ 0 w 682433"/>
              <a:gd name="connsiteY4" fmla="*/ 0 h 503573"/>
              <a:gd name="connsiteX0" fmla="*/ 0 w 682433"/>
              <a:gd name="connsiteY0" fmla="*/ 0 h 503573"/>
              <a:gd name="connsiteX1" fmla="*/ 311663 w 682433"/>
              <a:gd name="connsiteY1" fmla="*/ 503573 h 503573"/>
              <a:gd name="connsiteX2" fmla="*/ 682433 w 682433"/>
              <a:gd name="connsiteY2" fmla="*/ 503573 h 503573"/>
              <a:gd name="connsiteX3" fmla="*/ 371267 w 682433"/>
              <a:gd name="connsiteY3" fmla="*/ 249 h 503573"/>
              <a:gd name="connsiteX4" fmla="*/ 0 w 682433"/>
              <a:gd name="connsiteY4" fmla="*/ 0 h 5035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2433" h="503573">
                <a:moveTo>
                  <a:pt x="0" y="0"/>
                </a:moveTo>
                <a:lnTo>
                  <a:pt x="311663" y="503573"/>
                </a:lnTo>
                <a:lnTo>
                  <a:pt x="682433" y="503573"/>
                </a:lnTo>
                <a:lnTo>
                  <a:pt x="371267" y="249"/>
                </a:lnTo>
                <a:lnTo>
                  <a:pt x="0" y="0"/>
                </a:lnTo>
                <a:close/>
              </a:path>
            </a:pathLst>
          </a:custGeom>
          <a:solidFill>
            <a:schemeClr val="accent3"/>
          </a:solidFill>
          <a:ln w="12700">
            <a:solidFill>
              <a:schemeClr val="bg1"/>
            </a:solidFill>
            <a:miter lim="800000"/>
          </a:ln>
        </p:spPr>
        <p:style>
          <a:lnRef idx="2">
            <a:schemeClr val="accent1">
              <a:shade val="50000"/>
            </a:schemeClr>
          </a:lnRef>
          <a:fillRef idx="1">
            <a:schemeClr val="accent1"/>
          </a:fillRef>
          <a:effectRef idx="0">
            <a:schemeClr val="accent1"/>
          </a:effectRef>
          <a:fontRef idx="minor">
            <a:schemeClr val="lt1"/>
          </a:fontRef>
        </p:style>
        <p:txBody>
          <a:bodyPr vert="horz" rtlCol="0" anchor="ctr"/>
          <a:lstStyle/>
          <a:p>
            <a:pPr algn="ctr"/>
            <a:r>
              <a:rPr lang="en-US" sz="1050" b="1" dirty="0">
                <a:solidFill>
                  <a:schemeClr val="bg1"/>
                </a:solidFill>
                <a:latin typeface="Arial" pitchFamily="34" charset="0"/>
                <a:cs typeface="Arial" pitchFamily="34" charset="0"/>
              </a:rPr>
              <a:t>3</a:t>
            </a:r>
          </a:p>
        </p:txBody>
      </p:sp>
      <p:sp>
        <p:nvSpPr>
          <p:cNvPr id="28" name="Freeform 27"/>
          <p:cNvSpPr/>
          <p:nvPr userDrawn="1"/>
        </p:nvSpPr>
        <p:spPr bwMode="gray">
          <a:xfrm>
            <a:off x="1415231" y="2232635"/>
            <a:ext cx="493776" cy="365760"/>
          </a:xfrm>
          <a:custGeom>
            <a:avLst/>
            <a:gdLst>
              <a:gd name="connsiteX0" fmla="*/ 0 w 653858"/>
              <a:gd name="connsiteY0" fmla="*/ 0 h 455948"/>
              <a:gd name="connsiteX1" fmla="*/ 283088 w 653858"/>
              <a:gd name="connsiteY1" fmla="*/ 455948 h 455948"/>
              <a:gd name="connsiteX2" fmla="*/ 653858 w 653858"/>
              <a:gd name="connsiteY2" fmla="*/ 455948 h 455948"/>
              <a:gd name="connsiteX3" fmla="*/ 380791 w 653858"/>
              <a:gd name="connsiteY3" fmla="*/ 5011 h 455948"/>
              <a:gd name="connsiteX4" fmla="*/ 0 w 653858"/>
              <a:gd name="connsiteY4" fmla="*/ 0 h 455948"/>
              <a:gd name="connsiteX0" fmla="*/ 0 w 653858"/>
              <a:gd name="connsiteY0" fmla="*/ 0 h 455948"/>
              <a:gd name="connsiteX1" fmla="*/ 283088 w 653858"/>
              <a:gd name="connsiteY1" fmla="*/ 455948 h 455948"/>
              <a:gd name="connsiteX2" fmla="*/ 653858 w 653858"/>
              <a:gd name="connsiteY2" fmla="*/ 455948 h 455948"/>
              <a:gd name="connsiteX3" fmla="*/ 373648 w 653858"/>
              <a:gd name="connsiteY3" fmla="*/ 249 h 455948"/>
              <a:gd name="connsiteX4" fmla="*/ 0 w 653858"/>
              <a:gd name="connsiteY4" fmla="*/ 0 h 455948"/>
              <a:gd name="connsiteX0" fmla="*/ 0 w 682433"/>
              <a:gd name="connsiteY0" fmla="*/ 0 h 503573"/>
              <a:gd name="connsiteX1" fmla="*/ 311663 w 682433"/>
              <a:gd name="connsiteY1" fmla="*/ 503573 h 503573"/>
              <a:gd name="connsiteX2" fmla="*/ 682433 w 682433"/>
              <a:gd name="connsiteY2" fmla="*/ 503573 h 503573"/>
              <a:gd name="connsiteX3" fmla="*/ 402223 w 682433"/>
              <a:gd name="connsiteY3" fmla="*/ 47874 h 503573"/>
              <a:gd name="connsiteX4" fmla="*/ 0 w 682433"/>
              <a:gd name="connsiteY4" fmla="*/ 0 h 503573"/>
              <a:gd name="connsiteX0" fmla="*/ 0 w 682433"/>
              <a:gd name="connsiteY0" fmla="*/ 0 h 503573"/>
              <a:gd name="connsiteX1" fmla="*/ 311663 w 682433"/>
              <a:gd name="connsiteY1" fmla="*/ 503573 h 503573"/>
              <a:gd name="connsiteX2" fmla="*/ 682433 w 682433"/>
              <a:gd name="connsiteY2" fmla="*/ 503573 h 503573"/>
              <a:gd name="connsiteX3" fmla="*/ 371267 w 682433"/>
              <a:gd name="connsiteY3" fmla="*/ 249 h 503573"/>
              <a:gd name="connsiteX4" fmla="*/ 0 w 682433"/>
              <a:gd name="connsiteY4" fmla="*/ 0 h 5035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2433" h="503573">
                <a:moveTo>
                  <a:pt x="0" y="0"/>
                </a:moveTo>
                <a:lnTo>
                  <a:pt x="311663" y="503573"/>
                </a:lnTo>
                <a:lnTo>
                  <a:pt x="682433" y="503573"/>
                </a:lnTo>
                <a:lnTo>
                  <a:pt x="371267" y="249"/>
                </a:lnTo>
                <a:lnTo>
                  <a:pt x="0" y="0"/>
                </a:lnTo>
                <a:close/>
              </a:path>
            </a:pathLst>
          </a:custGeom>
          <a:solidFill>
            <a:schemeClr val="accent3"/>
          </a:solidFill>
          <a:ln w="12700">
            <a:solidFill>
              <a:schemeClr val="bg1"/>
            </a:solidFill>
            <a:miter lim="800000"/>
          </a:ln>
        </p:spPr>
        <p:style>
          <a:lnRef idx="2">
            <a:schemeClr val="accent1">
              <a:shade val="50000"/>
            </a:schemeClr>
          </a:lnRef>
          <a:fillRef idx="1">
            <a:schemeClr val="accent1"/>
          </a:fillRef>
          <a:effectRef idx="0">
            <a:schemeClr val="accent1"/>
          </a:effectRef>
          <a:fontRef idx="minor">
            <a:schemeClr val="lt1"/>
          </a:fontRef>
        </p:style>
        <p:txBody>
          <a:bodyPr vert="horz" rtlCol="0" anchor="ctr"/>
          <a:lstStyle/>
          <a:p>
            <a:pPr algn="ctr"/>
            <a:r>
              <a:rPr lang="en-US" sz="1050" b="1" dirty="0">
                <a:solidFill>
                  <a:schemeClr val="bg1"/>
                </a:solidFill>
                <a:latin typeface="Arial" pitchFamily="34" charset="0"/>
                <a:cs typeface="Arial" pitchFamily="34" charset="0"/>
              </a:rPr>
              <a:t>1</a:t>
            </a:r>
          </a:p>
        </p:txBody>
      </p:sp>
      <p:sp>
        <p:nvSpPr>
          <p:cNvPr id="29" name="Text Placeholder 4"/>
          <p:cNvSpPr>
            <a:spLocks noGrp="1"/>
          </p:cNvSpPr>
          <p:nvPr>
            <p:ph type="body" sz="quarter" idx="16" hasCustomPrompt="1"/>
          </p:nvPr>
        </p:nvSpPr>
        <p:spPr bwMode="gray">
          <a:xfrm>
            <a:off x="2082060" y="3167359"/>
            <a:ext cx="4343400" cy="153888"/>
          </a:xfrm>
          <a:prstGeom prst="rect">
            <a:avLst/>
          </a:prstGeom>
        </p:spPr>
        <p:txBody>
          <a:bodyPr lIns="0" tIns="0" rIns="0" bIns="0" anchor="ctr">
            <a:spAutoFit/>
          </a:bodyPr>
          <a:lstStyle>
            <a:lvl1pPr marL="0" indent="0">
              <a:spcBef>
                <a:spcPts val="0"/>
              </a:spcBef>
              <a:buNone/>
              <a:defRPr sz="1000" baseline="0">
                <a:solidFill>
                  <a:schemeClr val="accent3"/>
                </a:solidFill>
              </a:defRPr>
            </a:lvl1pPr>
          </a:lstStyle>
          <a:p>
            <a:pPr lvl="0"/>
            <a:r>
              <a:rPr lang="en-US" dirty="0"/>
              <a:t>Section Title – Arial 10pt Regular, Use Title Case</a:t>
            </a:r>
          </a:p>
        </p:txBody>
      </p:sp>
      <p:sp>
        <p:nvSpPr>
          <p:cNvPr id="30" name="Text Placeholder 4"/>
          <p:cNvSpPr>
            <a:spLocks noGrp="1"/>
          </p:cNvSpPr>
          <p:nvPr>
            <p:ph type="body" sz="quarter" idx="17" hasCustomPrompt="1"/>
          </p:nvPr>
        </p:nvSpPr>
        <p:spPr bwMode="gray">
          <a:xfrm>
            <a:off x="2082060" y="3996148"/>
            <a:ext cx="4343400" cy="153888"/>
          </a:xfrm>
          <a:prstGeom prst="rect">
            <a:avLst/>
          </a:prstGeom>
        </p:spPr>
        <p:txBody>
          <a:bodyPr lIns="0" tIns="0" rIns="0" bIns="0" anchor="ctr">
            <a:spAutoFit/>
          </a:bodyPr>
          <a:lstStyle>
            <a:lvl1pPr marL="0" indent="0">
              <a:spcBef>
                <a:spcPts val="0"/>
              </a:spcBef>
              <a:buNone/>
              <a:defRPr sz="1000" baseline="0">
                <a:solidFill>
                  <a:schemeClr val="accent3"/>
                </a:solidFill>
              </a:defRPr>
            </a:lvl1pPr>
          </a:lstStyle>
          <a:p>
            <a:pPr lvl="0"/>
            <a:r>
              <a:rPr lang="en-US" dirty="0"/>
              <a:t>Section Title – Arial 10pt Regular, Use Title Case</a:t>
            </a:r>
          </a:p>
        </p:txBody>
      </p:sp>
      <p:sp>
        <p:nvSpPr>
          <p:cNvPr id="31" name="Text Placeholder 4"/>
          <p:cNvSpPr>
            <a:spLocks noGrp="1"/>
          </p:cNvSpPr>
          <p:nvPr>
            <p:ph type="body" sz="quarter" idx="18" hasCustomPrompt="1"/>
          </p:nvPr>
        </p:nvSpPr>
        <p:spPr bwMode="gray">
          <a:xfrm>
            <a:off x="2082059" y="2300099"/>
            <a:ext cx="4343400" cy="230832"/>
          </a:xfrm>
          <a:prstGeom prst="rect">
            <a:avLst/>
          </a:prstGeom>
        </p:spPr>
        <p:txBody>
          <a:bodyPr lIns="0" tIns="0" rIns="0" bIns="0" anchor="ctr">
            <a:spAutoFit/>
          </a:bodyPr>
          <a:lstStyle>
            <a:lvl1pPr marL="0" indent="0">
              <a:spcBef>
                <a:spcPts val="0"/>
              </a:spcBef>
              <a:buNone/>
              <a:defRPr sz="1500" b="0" baseline="0">
                <a:solidFill>
                  <a:schemeClr val="tx1"/>
                </a:solidFill>
              </a:defRPr>
            </a:lvl1pPr>
          </a:lstStyle>
          <a:p>
            <a:pPr lvl="0"/>
            <a:r>
              <a:rPr lang="en-US" dirty="0"/>
              <a:t>Section Title – Arial 15pt Regular, Use Title Case</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Road Map 4">
    <p:spTree>
      <p:nvGrpSpPr>
        <p:cNvPr id="1" name=""/>
        <p:cNvGrpSpPr/>
        <p:nvPr/>
      </p:nvGrpSpPr>
      <p:grpSpPr>
        <a:xfrm>
          <a:off x="0" y="0"/>
          <a:ext cx="0" cy="0"/>
          <a:chOff x="0" y="0"/>
          <a:chExt cx="0" cy="0"/>
        </a:xfrm>
      </p:grpSpPr>
      <p:cxnSp>
        <p:nvCxnSpPr>
          <p:cNvPr id="20" name="Straight Connector 19"/>
          <p:cNvCxnSpPr/>
          <p:nvPr userDrawn="1"/>
        </p:nvCxnSpPr>
        <p:spPr bwMode="gray">
          <a:xfrm>
            <a:off x="457612" y="1066294"/>
            <a:ext cx="6853238" cy="0"/>
          </a:xfrm>
          <a:prstGeom prst="line">
            <a:avLst/>
          </a:prstGeom>
          <a:ln w="6350">
            <a:solidFill>
              <a:schemeClr val="accent3"/>
            </a:solidFill>
            <a:miter lim="800000"/>
          </a:ln>
        </p:spPr>
        <p:style>
          <a:lnRef idx="1">
            <a:schemeClr val="accent1"/>
          </a:lnRef>
          <a:fillRef idx="0">
            <a:schemeClr val="accent1"/>
          </a:fillRef>
          <a:effectRef idx="0">
            <a:schemeClr val="accent1"/>
          </a:effectRef>
          <a:fontRef idx="minor">
            <a:schemeClr val="tx1"/>
          </a:fontRef>
        </p:style>
      </p:cxnSp>
      <p:sp>
        <p:nvSpPr>
          <p:cNvPr id="21" name="Text Placeholder 4"/>
          <p:cNvSpPr txBox="1">
            <a:spLocks/>
          </p:cNvSpPr>
          <p:nvPr userDrawn="1"/>
        </p:nvSpPr>
        <p:spPr bwMode="gray">
          <a:xfrm>
            <a:off x="458899" y="729525"/>
            <a:ext cx="6857889" cy="307777"/>
          </a:xfrm>
          <a:prstGeom prst="rect">
            <a:avLst/>
          </a:prstGeom>
        </p:spPr>
        <p:txBody>
          <a:bodyPr wrap="square" lIns="0" tIns="0" rIns="0" bIns="0" anchor="b" anchorCtr="0">
            <a:spAutoFit/>
          </a:bodyPr>
          <a:lstStyle>
            <a:lvl1pPr marL="0" indent="0" algn="l" defTabSz="1018879" rtl="0" eaLnBrk="1" latinLnBrk="0" hangingPunct="1">
              <a:spcBef>
                <a:spcPts val="0"/>
              </a:spcBef>
              <a:buFont typeface="Arial" pitchFamily="34" charset="0"/>
              <a:buNone/>
              <a:defRPr sz="2000" kern="1200" baseline="0">
                <a:solidFill>
                  <a:schemeClr val="tx1"/>
                </a:solidFill>
                <a:latin typeface="+mn-lt"/>
                <a:ea typeface="+mn-ea"/>
                <a:cs typeface="+mn-cs"/>
              </a:defRPr>
            </a:lvl1pPr>
            <a:lvl2pPr marL="230188" indent="-117475" algn="l" defTabSz="1018879" rtl="0" eaLnBrk="1" latinLnBrk="0" hangingPunct="1">
              <a:spcBef>
                <a:spcPts val="500"/>
              </a:spcBef>
              <a:buFont typeface="Arial" pitchFamily="34" charset="0"/>
              <a:buChar char="–"/>
              <a:defRPr sz="1000" kern="1200">
                <a:solidFill>
                  <a:schemeClr val="tx1"/>
                </a:solidFill>
                <a:latin typeface="+mn-lt"/>
                <a:ea typeface="+mn-ea"/>
                <a:cs typeface="+mn-cs"/>
              </a:defRPr>
            </a:lvl2pPr>
            <a:lvl3pPr marL="342900" indent="-112713" algn="l" defTabSz="1018879" rtl="0" eaLnBrk="1" latinLnBrk="0" hangingPunct="1">
              <a:spcBef>
                <a:spcPts val="500"/>
              </a:spcBef>
              <a:buFont typeface="Arial" pitchFamily="34" charset="0"/>
              <a:buChar char="•"/>
              <a:defRPr sz="1000" kern="1200">
                <a:solidFill>
                  <a:schemeClr val="tx1"/>
                </a:solidFill>
                <a:latin typeface="+mn-lt"/>
                <a:ea typeface="+mn-ea"/>
                <a:cs typeface="+mn-cs"/>
              </a:defRPr>
            </a:lvl3pPr>
            <a:lvl4pPr marL="458788" indent="-115888" algn="l" defTabSz="1018879" rtl="0" eaLnBrk="1" latinLnBrk="0" hangingPunct="1">
              <a:spcBef>
                <a:spcPts val="500"/>
              </a:spcBef>
              <a:buFont typeface="Arial" pitchFamily="34" charset="0"/>
              <a:buChar char="–"/>
              <a:defRPr sz="1000" kern="1200">
                <a:solidFill>
                  <a:schemeClr val="tx1"/>
                </a:solidFill>
                <a:latin typeface="+mn-lt"/>
                <a:ea typeface="+mn-ea"/>
                <a:cs typeface="+mn-cs"/>
              </a:defRPr>
            </a:lvl4pPr>
            <a:lvl5pPr marL="571500" indent="-112713" algn="l" defTabSz="1018879" rtl="0" eaLnBrk="1" latinLnBrk="0" hangingPunct="1">
              <a:spcBef>
                <a:spcPts val="500"/>
              </a:spcBef>
              <a:buFont typeface="Arial" pitchFamily="34" charset="0"/>
              <a:buChar char="•"/>
              <a:defRPr sz="1000" kern="1200" baseline="0">
                <a:solidFill>
                  <a:schemeClr val="tx1"/>
                </a:solidFill>
                <a:latin typeface="+mn-lt"/>
                <a:ea typeface="+mn-ea"/>
                <a:cs typeface="+mn-cs"/>
              </a:defRPr>
            </a:lvl5pPr>
            <a:lvl6pPr marL="2801918" indent="-254720" algn="l" defTabSz="1018879" rtl="0" eaLnBrk="1" latinLnBrk="0" hangingPunct="1">
              <a:spcBef>
                <a:spcPct val="20000"/>
              </a:spcBef>
              <a:buFont typeface="Arial" pitchFamily="34" charset="0"/>
              <a:buChar char="•"/>
              <a:defRPr sz="2200" kern="1200">
                <a:solidFill>
                  <a:schemeClr val="tx1"/>
                </a:solidFill>
                <a:latin typeface="+mn-lt"/>
                <a:ea typeface="+mn-ea"/>
                <a:cs typeface="+mn-cs"/>
              </a:defRPr>
            </a:lvl6pPr>
            <a:lvl7pPr marL="3311358" indent="-254720" algn="l" defTabSz="1018879" rtl="0" eaLnBrk="1" latinLnBrk="0" hangingPunct="1">
              <a:spcBef>
                <a:spcPct val="20000"/>
              </a:spcBef>
              <a:buFont typeface="Arial" pitchFamily="34" charset="0"/>
              <a:buChar char="•"/>
              <a:defRPr sz="2200" kern="1200">
                <a:solidFill>
                  <a:schemeClr val="tx1"/>
                </a:solidFill>
                <a:latin typeface="+mn-lt"/>
                <a:ea typeface="+mn-ea"/>
                <a:cs typeface="+mn-cs"/>
              </a:defRPr>
            </a:lvl7pPr>
            <a:lvl8pPr marL="3820798" indent="-254720" algn="l" defTabSz="1018879" rtl="0" eaLnBrk="1" latinLnBrk="0" hangingPunct="1">
              <a:spcBef>
                <a:spcPct val="20000"/>
              </a:spcBef>
              <a:buFont typeface="Arial" pitchFamily="34" charset="0"/>
              <a:buChar char="•"/>
              <a:defRPr sz="2200" kern="1200">
                <a:solidFill>
                  <a:schemeClr val="tx1"/>
                </a:solidFill>
                <a:latin typeface="+mn-lt"/>
                <a:ea typeface="+mn-ea"/>
                <a:cs typeface="+mn-cs"/>
              </a:defRPr>
            </a:lvl8pPr>
            <a:lvl9pPr marL="4330237" indent="-254720" algn="l" defTabSz="1018879" rtl="0" eaLnBrk="1" latinLnBrk="0" hangingPunct="1">
              <a:spcBef>
                <a:spcPct val="20000"/>
              </a:spcBef>
              <a:buFont typeface="Arial" pitchFamily="34" charset="0"/>
              <a:buChar char="•"/>
              <a:defRPr sz="2200" kern="1200">
                <a:solidFill>
                  <a:schemeClr val="tx1"/>
                </a:solidFill>
                <a:latin typeface="+mn-lt"/>
                <a:ea typeface="+mn-ea"/>
                <a:cs typeface="+mn-cs"/>
              </a:defRPr>
            </a:lvl9pPr>
          </a:lstStyle>
          <a:p>
            <a:r>
              <a:rPr lang="en-US" dirty="0"/>
              <a:t>Road Map for Discussion</a:t>
            </a:r>
          </a:p>
        </p:txBody>
      </p:sp>
      <p:sp>
        <p:nvSpPr>
          <p:cNvPr id="36" name="Freeform 35"/>
          <p:cNvSpPr/>
          <p:nvPr userDrawn="1"/>
        </p:nvSpPr>
        <p:spPr bwMode="gray">
          <a:xfrm>
            <a:off x="1415231" y="4480909"/>
            <a:ext cx="493776" cy="365760"/>
          </a:xfrm>
          <a:custGeom>
            <a:avLst/>
            <a:gdLst>
              <a:gd name="connsiteX0" fmla="*/ 0 w 653858"/>
              <a:gd name="connsiteY0" fmla="*/ 0 h 455948"/>
              <a:gd name="connsiteX1" fmla="*/ 283088 w 653858"/>
              <a:gd name="connsiteY1" fmla="*/ 455948 h 455948"/>
              <a:gd name="connsiteX2" fmla="*/ 653858 w 653858"/>
              <a:gd name="connsiteY2" fmla="*/ 455948 h 455948"/>
              <a:gd name="connsiteX3" fmla="*/ 380791 w 653858"/>
              <a:gd name="connsiteY3" fmla="*/ 5011 h 455948"/>
              <a:gd name="connsiteX4" fmla="*/ 0 w 653858"/>
              <a:gd name="connsiteY4" fmla="*/ 0 h 455948"/>
              <a:gd name="connsiteX0" fmla="*/ 0 w 653858"/>
              <a:gd name="connsiteY0" fmla="*/ 0 h 455948"/>
              <a:gd name="connsiteX1" fmla="*/ 283088 w 653858"/>
              <a:gd name="connsiteY1" fmla="*/ 455948 h 455948"/>
              <a:gd name="connsiteX2" fmla="*/ 653858 w 653858"/>
              <a:gd name="connsiteY2" fmla="*/ 455948 h 455948"/>
              <a:gd name="connsiteX3" fmla="*/ 373648 w 653858"/>
              <a:gd name="connsiteY3" fmla="*/ 249 h 455948"/>
              <a:gd name="connsiteX4" fmla="*/ 0 w 653858"/>
              <a:gd name="connsiteY4" fmla="*/ 0 h 455948"/>
              <a:gd name="connsiteX0" fmla="*/ 0 w 682433"/>
              <a:gd name="connsiteY0" fmla="*/ 0 h 503573"/>
              <a:gd name="connsiteX1" fmla="*/ 311663 w 682433"/>
              <a:gd name="connsiteY1" fmla="*/ 503573 h 503573"/>
              <a:gd name="connsiteX2" fmla="*/ 682433 w 682433"/>
              <a:gd name="connsiteY2" fmla="*/ 503573 h 503573"/>
              <a:gd name="connsiteX3" fmla="*/ 402223 w 682433"/>
              <a:gd name="connsiteY3" fmla="*/ 47874 h 503573"/>
              <a:gd name="connsiteX4" fmla="*/ 0 w 682433"/>
              <a:gd name="connsiteY4" fmla="*/ 0 h 503573"/>
              <a:gd name="connsiteX0" fmla="*/ 0 w 682433"/>
              <a:gd name="connsiteY0" fmla="*/ 0 h 503573"/>
              <a:gd name="connsiteX1" fmla="*/ 311663 w 682433"/>
              <a:gd name="connsiteY1" fmla="*/ 503573 h 503573"/>
              <a:gd name="connsiteX2" fmla="*/ 682433 w 682433"/>
              <a:gd name="connsiteY2" fmla="*/ 503573 h 503573"/>
              <a:gd name="connsiteX3" fmla="*/ 371267 w 682433"/>
              <a:gd name="connsiteY3" fmla="*/ 249 h 503573"/>
              <a:gd name="connsiteX4" fmla="*/ 0 w 682433"/>
              <a:gd name="connsiteY4" fmla="*/ 0 h 5035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2433" h="503573">
                <a:moveTo>
                  <a:pt x="0" y="0"/>
                </a:moveTo>
                <a:lnTo>
                  <a:pt x="311663" y="503573"/>
                </a:lnTo>
                <a:lnTo>
                  <a:pt x="682433" y="503573"/>
                </a:lnTo>
                <a:lnTo>
                  <a:pt x="371267" y="249"/>
                </a:lnTo>
                <a:lnTo>
                  <a:pt x="0" y="0"/>
                </a:lnTo>
                <a:close/>
              </a:path>
            </a:pathLst>
          </a:custGeom>
          <a:solidFill>
            <a:schemeClr val="accent3"/>
          </a:solidFill>
          <a:ln w="12700">
            <a:solidFill>
              <a:schemeClr val="bg1"/>
            </a:solidFill>
            <a:miter lim="800000"/>
          </a:ln>
        </p:spPr>
        <p:style>
          <a:lnRef idx="2">
            <a:schemeClr val="accent1">
              <a:shade val="50000"/>
            </a:schemeClr>
          </a:lnRef>
          <a:fillRef idx="1">
            <a:schemeClr val="accent1"/>
          </a:fillRef>
          <a:effectRef idx="0">
            <a:schemeClr val="accent1"/>
          </a:effectRef>
          <a:fontRef idx="minor">
            <a:schemeClr val="lt1"/>
          </a:fontRef>
        </p:style>
        <p:txBody>
          <a:bodyPr vert="horz" rtlCol="0" anchor="ctr"/>
          <a:lstStyle/>
          <a:p>
            <a:pPr algn="ctr"/>
            <a:r>
              <a:rPr lang="en-US" sz="1050" b="1" dirty="0">
                <a:solidFill>
                  <a:schemeClr val="bg1"/>
                </a:solidFill>
                <a:latin typeface="Arial" pitchFamily="34" charset="0"/>
                <a:cs typeface="Arial" pitchFamily="34" charset="0"/>
              </a:rPr>
              <a:t>4</a:t>
            </a:r>
          </a:p>
        </p:txBody>
      </p:sp>
      <p:sp>
        <p:nvSpPr>
          <p:cNvPr id="37" name="Text Placeholder 4"/>
          <p:cNvSpPr>
            <a:spLocks noGrp="1"/>
          </p:cNvSpPr>
          <p:nvPr>
            <p:ph type="body" sz="quarter" idx="13" hasCustomPrompt="1"/>
          </p:nvPr>
        </p:nvSpPr>
        <p:spPr bwMode="gray">
          <a:xfrm>
            <a:off x="2082060" y="4586845"/>
            <a:ext cx="4343400" cy="153888"/>
          </a:xfrm>
          <a:prstGeom prst="rect">
            <a:avLst/>
          </a:prstGeom>
        </p:spPr>
        <p:txBody>
          <a:bodyPr lIns="0" tIns="0" rIns="0" bIns="0" anchor="ctr">
            <a:spAutoFit/>
          </a:bodyPr>
          <a:lstStyle>
            <a:lvl1pPr marL="0" indent="0">
              <a:spcBef>
                <a:spcPts val="0"/>
              </a:spcBef>
              <a:buNone/>
              <a:defRPr sz="1000" baseline="0">
                <a:solidFill>
                  <a:schemeClr val="accent3"/>
                </a:solidFill>
              </a:defRPr>
            </a:lvl1pPr>
          </a:lstStyle>
          <a:p>
            <a:pPr lvl="0"/>
            <a:r>
              <a:rPr lang="en-US" dirty="0"/>
              <a:t>Section Title – Arial 10pt Regular, Use Title Case</a:t>
            </a:r>
          </a:p>
        </p:txBody>
      </p:sp>
      <p:sp>
        <p:nvSpPr>
          <p:cNvPr id="38" name="Freeform 37"/>
          <p:cNvSpPr/>
          <p:nvPr userDrawn="1"/>
        </p:nvSpPr>
        <p:spPr bwMode="gray">
          <a:xfrm>
            <a:off x="1415231" y="2986067"/>
            <a:ext cx="493776" cy="365760"/>
          </a:xfrm>
          <a:custGeom>
            <a:avLst/>
            <a:gdLst>
              <a:gd name="connsiteX0" fmla="*/ 0 w 653858"/>
              <a:gd name="connsiteY0" fmla="*/ 0 h 455948"/>
              <a:gd name="connsiteX1" fmla="*/ 283088 w 653858"/>
              <a:gd name="connsiteY1" fmla="*/ 455948 h 455948"/>
              <a:gd name="connsiteX2" fmla="*/ 653858 w 653858"/>
              <a:gd name="connsiteY2" fmla="*/ 455948 h 455948"/>
              <a:gd name="connsiteX3" fmla="*/ 380791 w 653858"/>
              <a:gd name="connsiteY3" fmla="*/ 5011 h 455948"/>
              <a:gd name="connsiteX4" fmla="*/ 0 w 653858"/>
              <a:gd name="connsiteY4" fmla="*/ 0 h 455948"/>
              <a:gd name="connsiteX0" fmla="*/ 0 w 653858"/>
              <a:gd name="connsiteY0" fmla="*/ 0 h 455948"/>
              <a:gd name="connsiteX1" fmla="*/ 283088 w 653858"/>
              <a:gd name="connsiteY1" fmla="*/ 455948 h 455948"/>
              <a:gd name="connsiteX2" fmla="*/ 653858 w 653858"/>
              <a:gd name="connsiteY2" fmla="*/ 455948 h 455948"/>
              <a:gd name="connsiteX3" fmla="*/ 373648 w 653858"/>
              <a:gd name="connsiteY3" fmla="*/ 249 h 455948"/>
              <a:gd name="connsiteX4" fmla="*/ 0 w 653858"/>
              <a:gd name="connsiteY4" fmla="*/ 0 h 455948"/>
              <a:gd name="connsiteX0" fmla="*/ 0 w 682433"/>
              <a:gd name="connsiteY0" fmla="*/ 0 h 503573"/>
              <a:gd name="connsiteX1" fmla="*/ 311663 w 682433"/>
              <a:gd name="connsiteY1" fmla="*/ 503573 h 503573"/>
              <a:gd name="connsiteX2" fmla="*/ 682433 w 682433"/>
              <a:gd name="connsiteY2" fmla="*/ 503573 h 503573"/>
              <a:gd name="connsiteX3" fmla="*/ 402223 w 682433"/>
              <a:gd name="connsiteY3" fmla="*/ 47874 h 503573"/>
              <a:gd name="connsiteX4" fmla="*/ 0 w 682433"/>
              <a:gd name="connsiteY4" fmla="*/ 0 h 503573"/>
              <a:gd name="connsiteX0" fmla="*/ 0 w 682433"/>
              <a:gd name="connsiteY0" fmla="*/ 0 h 503573"/>
              <a:gd name="connsiteX1" fmla="*/ 311663 w 682433"/>
              <a:gd name="connsiteY1" fmla="*/ 503573 h 503573"/>
              <a:gd name="connsiteX2" fmla="*/ 682433 w 682433"/>
              <a:gd name="connsiteY2" fmla="*/ 503573 h 503573"/>
              <a:gd name="connsiteX3" fmla="*/ 371267 w 682433"/>
              <a:gd name="connsiteY3" fmla="*/ 249 h 503573"/>
              <a:gd name="connsiteX4" fmla="*/ 0 w 682433"/>
              <a:gd name="connsiteY4" fmla="*/ 0 h 5035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2433" h="503573">
                <a:moveTo>
                  <a:pt x="0" y="0"/>
                </a:moveTo>
                <a:lnTo>
                  <a:pt x="311663" y="503573"/>
                </a:lnTo>
                <a:lnTo>
                  <a:pt x="682433" y="503573"/>
                </a:lnTo>
                <a:lnTo>
                  <a:pt x="371267" y="249"/>
                </a:lnTo>
                <a:lnTo>
                  <a:pt x="0" y="0"/>
                </a:lnTo>
                <a:close/>
              </a:path>
            </a:pathLst>
          </a:custGeom>
          <a:solidFill>
            <a:schemeClr val="accent3"/>
          </a:solidFill>
          <a:ln w="12700">
            <a:solidFill>
              <a:schemeClr val="bg1"/>
            </a:solidFill>
            <a:miter lim="800000"/>
          </a:ln>
        </p:spPr>
        <p:style>
          <a:lnRef idx="2">
            <a:schemeClr val="accent1">
              <a:shade val="50000"/>
            </a:schemeClr>
          </a:lnRef>
          <a:fillRef idx="1">
            <a:schemeClr val="accent1"/>
          </a:fillRef>
          <a:effectRef idx="0">
            <a:schemeClr val="accent1"/>
          </a:effectRef>
          <a:fontRef idx="minor">
            <a:schemeClr val="lt1"/>
          </a:fontRef>
        </p:style>
        <p:txBody>
          <a:bodyPr vert="horz" rtlCol="0" anchor="ctr"/>
          <a:lstStyle/>
          <a:p>
            <a:pPr algn="ctr"/>
            <a:r>
              <a:rPr lang="en-US" sz="1050" b="1" dirty="0">
                <a:solidFill>
                  <a:schemeClr val="bg1"/>
                </a:solidFill>
                <a:latin typeface="Arial" pitchFamily="34" charset="0"/>
                <a:cs typeface="Arial" pitchFamily="34" charset="0"/>
              </a:rPr>
              <a:t>2</a:t>
            </a:r>
          </a:p>
        </p:txBody>
      </p:sp>
      <p:sp>
        <p:nvSpPr>
          <p:cNvPr id="39" name="Freeform 38"/>
          <p:cNvSpPr/>
          <p:nvPr userDrawn="1"/>
        </p:nvSpPr>
        <p:spPr bwMode="gray">
          <a:xfrm>
            <a:off x="1415231" y="3732848"/>
            <a:ext cx="493776" cy="365760"/>
          </a:xfrm>
          <a:custGeom>
            <a:avLst/>
            <a:gdLst>
              <a:gd name="connsiteX0" fmla="*/ 0 w 653858"/>
              <a:gd name="connsiteY0" fmla="*/ 0 h 455948"/>
              <a:gd name="connsiteX1" fmla="*/ 283088 w 653858"/>
              <a:gd name="connsiteY1" fmla="*/ 455948 h 455948"/>
              <a:gd name="connsiteX2" fmla="*/ 653858 w 653858"/>
              <a:gd name="connsiteY2" fmla="*/ 455948 h 455948"/>
              <a:gd name="connsiteX3" fmla="*/ 380791 w 653858"/>
              <a:gd name="connsiteY3" fmla="*/ 5011 h 455948"/>
              <a:gd name="connsiteX4" fmla="*/ 0 w 653858"/>
              <a:gd name="connsiteY4" fmla="*/ 0 h 455948"/>
              <a:gd name="connsiteX0" fmla="*/ 0 w 653858"/>
              <a:gd name="connsiteY0" fmla="*/ 0 h 455948"/>
              <a:gd name="connsiteX1" fmla="*/ 283088 w 653858"/>
              <a:gd name="connsiteY1" fmla="*/ 455948 h 455948"/>
              <a:gd name="connsiteX2" fmla="*/ 653858 w 653858"/>
              <a:gd name="connsiteY2" fmla="*/ 455948 h 455948"/>
              <a:gd name="connsiteX3" fmla="*/ 373648 w 653858"/>
              <a:gd name="connsiteY3" fmla="*/ 249 h 455948"/>
              <a:gd name="connsiteX4" fmla="*/ 0 w 653858"/>
              <a:gd name="connsiteY4" fmla="*/ 0 h 455948"/>
              <a:gd name="connsiteX0" fmla="*/ 0 w 682433"/>
              <a:gd name="connsiteY0" fmla="*/ 0 h 503573"/>
              <a:gd name="connsiteX1" fmla="*/ 311663 w 682433"/>
              <a:gd name="connsiteY1" fmla="*/ 503573 h 503573"/>
              <a:gd name="connsiteX2" fmla="*/ 682433 w 682433"/>
              <a:gd name="connsiteY2" fmla="*/ 503573 h 503573"/>
              <a:gd name="connsiteX3" fmla="*/ 402223 w 682433"/>
              <a:gd name="connsiteY3" fmla="*/ 47874 h 503573"/>
              <a:gd name="connsiteX4" fmla="*/ 0 w 682433"/>
              <a:gd name="connsiteY4" fmla="*/ 0 h 503573"/>
              <a:gd name="connsiteX0" fmla="*/ 0 w 682433"/>
              <a:gd name="connsiteY0" fmla="*/ 0 h 503573"/>
              <a:gd name="connsiteX1" fmla="*/ 311663 w 682433"/>
              <a:gd name="connsiteY1" fmla="*/ 503573 h 503573"/>
              <a:gd name="connsiteX2" fmla="*/ 682433 w 682433"/>
              <a:gd name="connsiteY2" fmla="*/ 503573 h 503573"/>
              <a:gd name="connsiteX3" fmla="*/ 371267 w 682433"/>
              <a:gd name="connsiteY3" fmla="*/ 249 h 503573"/>
              <a:gd name="connsiteX4" fmla="*/ 0 w 682433"/>
              <a:gd name="connsiteY4" fmla="*/ 0 h 5035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2433" h="503573">
                <a:moveTo>
                  <a:pt x="0" y="0"/>
                </a:moveTo>
                <a:lnTo>
                  <a:pt x="311663" y="503573"/>
                </a:lnTo>
                <a:lnTo>
                  <a:pt x="682433" y="503573"/>
                </a:lnTo>
                <a:lnTo>
                  <a:pt x="371267" y="249"/>
                </a:lnTo>
                <a:lnTo>
                  <a:pt x="0" y="0"/>
                </a:lnTo>
                <a:close/>
              </a:path>
            </a:pathLst>
          </a:custGeom>
          <a:solidFill>
            <a:schemeClr val="accent3"/>
          </a:solidFill>
          <a:ln w="12700">
            <a:solidFill>
              <a:schemeClr val="bg1"/>
            </a:solidFill>
            <a:miter lim="800000"/>
          </a:ln>
        </p:spPr>
        <p:style>
          <a:lnRef idx="2">
            <a:schemeClr val="accent1">
              <a:shade val="50000"/>
            </a:schemeClr>
          </a:lnRef>
          <a:fillRef idx="1">
            <a:schemeClr val="accent1"/>
          </a:fillRef>
          <a:effectRef idx="0">
            <a:schemeClr val="accent1"/>
          </a:effectRef>
          <a:fontRef idx="minor">
            <a:schemeClr val="lt1"/>
          </a:fontRef>
        </p:style>
        <p:txBody>
          <a:bodyPr vert="horz" rtlCol="0" anchor="ctr"/>
          <a:lstStyle/>
          <a:p>
            <a:pPr algn="ctr"/>
            <a:r>
              <a:rPr lang="en-US" sz="1050" b="1" dirty="0">
                <a:solidFill>
                  <a:schemeClr val="bg1"/>
                </a:solidFill>
                <a:latin typeface="Arial" pitchFamily="34" charset="0"/>
                <a:cs typeface="Arial" pitchFamily="34" charset="0"/>
              </a:rPr>
              <a:t>3</a:t>
            </a:r>
          </a:p>
        </p:txBody>
      </p:sp>
      <p:sp>
        <p:nvSpPr>
          <p:cNvPr id="40" name="Freeform 39"/>
          <p:cNvSpPr/>
          <p:nvPr userDrawn="1"/>
        </p:nvSpPr>
        <p:spPr bwMode="gray">
          <a:xfrm>
            <a:off x="1415231" y="2232635"/>
            <a:ext cx="493776" cy="365760"/>
          </a:xfrm>
          <a:custGeom>
            <a:avLst/>
            <a:gdLst>
              <a:gd name="connsiteX0" fmla="*/ 0 w 653858"/>
              <a:gd name="connsiteY0" fmla="*/ 0 h 455948"/>
              <a:gd name="connsiteX1" fmla="*/ 283088 w 653858"/>
              <a:gd name="connsiteY1" fmla="*/ 455948 h 455948"/>
              <a:gd name="connsiteX2" fmla="*/ 653858 w 653858"/>
              <a:gd name="connsiteY2" fmla="*/ 455948 h 455948"/>
              <a:gd name="connsiteX3" fmla="*/ 380791 w 653858"/>
              <a:gd name="connsiteY3" fmla="*/ 5011 h 455948"/>
              <a:gd name="connsiteX4" fmla="*/ 0 w 653858"/>
              <a:gd name="connsiteY4" fmla="*/ 0 h 455948"/>
              <a:gd name="connsiteX0" fmla="*/ 0 w 653858"/>
              <a:gd name="connsiteY0" fmla="*/ 0 h 455948"/>
              <a:gd name="connsiteX1" fmla="*/ 283088 w 653858"/>
              <a:gd name="connsiteY1" fmla="*/ 455948 h 455948"/>
              <a:gd name="connsiteX2" fmla="*/ 653858 w 653858"/>
              <a:gd name="connsiteY2" fmla="*/ 455948 h 455948"/>
              <a:gd name="connsiteX3" fmla="*/ 373648 w 653858"/>
              <a:gd name="connsiteY3" fmla="*/ 249 h 455948"/>
              <a:gd name="connsiteX4" fmla="*/ 0 w 653858"/>
              <a:gd name="connsiteY4" fmla="*/ 0 h 455948"/>
              <a:gd name="connsiteX0" fmla="*/ 0 w 682433"/>
              <a:gd name="connsiteY0" fmla="*/ 0 h 503573"/>
              <a:gd name="connsiteX1" fmla="*/ 311663 w 682433"/>
              <a:gd name="connsiteY1" fmla="*/ 503573 h 503573"/>
              <a:gd name="connsiteX2" fmla="*/ 682433 w 682433"/>
              <a:gd name="connsiteY2" fmla="*/ 503573 h 503573"/>
              <a:gd name="connsiteX3" fmla="*/ 402223 w 682433"/>
              <a:gd name="connsiteY3" fmla="*/ 47874 h 503573"/>
              <a:gd name="connsiteX4" fmla="*/ 0 w 682433"/>
              <a:gd name="connsiteY4" fmla="*/ 0 h 503573"/>
              <a:gd name="connsiteX0" fmla="*/ 0 w 682433"/>
              <a:gd name="connsiteY0" fmla="*/ 0 h 503573"/>
              <a:gd name="connsiteX1" fmla="*/ 311663 w 682433"/>
              <a:gd name="connsiteY1" fmla="*/ 503573 h 503573"/>
              <a:gd name="connsiteX2" fmla="*/ 682433 w 682433"/>
              <a:gd name="connsiteY2" fmla="*/ 503573 h 503573"/>
              <a:gd name="connsiteX3" fmla="*/ 371267 w 682433"/>
              <a:gd name="connsiteY3" fmla="*/ 249 h 503573"/>
              <a:gd name="connsiteX4" fmla="*/ 0 w 682433"/>
              <a:gd name="connsiteY4" fmla="*/ 0 h 5035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2433" h="503573">
                <a:moveTo>
                  <a:pt x="0" y="0"/>
                </a:moveTo>
                <a:lnTo>
                  <a:pt x="311663" y="503573"/>
                </a:lnTo>
                <a:lnTo>
                  <a:pt x="682433" y="503573"/>
                </a:lnTo>
                <a:lnTo>
                  <a:pt x="371267" y="249"/>
                </a:lnTo>
                <a:lnTo>
                  <a:pt x="0" y="0"/>
                </a:lnTo>
                <a:close/>
              </a:path>
            </a:pathLst>
          </a:custGeom>
          <a:solidFill>
            <a:schemeClr val="accent3"/>
          </a:solidFill>
          <a:ln w="12700">
            <a:solidFill>
              <a:schemeClr val="bg1"/>
            </a:solidFill>
            <a:miter lim="800000"/>
          </a:ln>
        </p:spPr>
        <p:style>
          <a:lnRef idx="2">
            <a:schemeClr val="accent1">
              <a:shade val="50000"/>
            </a:schemeClr>
          </a:lnRef>
          <a:fillRef idx="1">
            <a:schemeClr val="accent1"/>
          </a:fillRef>
          <a:effectRef idx="0">
            <a:schemeClr val="accent1"/>
          </a:effectRef>
          <a:fontRef idx="minor">
            <a:schemeClr val="lt1"/>
          </a:fontRef>
        </p:style>
        <p:txBody>
          <a:bodyPr vert="horz" rtlCol="0" anchor="ctr"/>
          <a:lstStyle/>
          <a:p>
            <a:pPr algn="ctr"/>
            <a:r>
              <a:rPr lang="en-US" sz="1050" b="1" dirty="0">
                <a:solidFill>
                  <a:schemeClr val="bg1"/>
                </a:solidFill>
                <a:latin typeface="Arial" pitchFamily="34" charset="0"/>
                <a:cs typeface="Arial" pitchFamily="34" charset="0"/>
              </a:rPr>
              <a:t>1</a:t>
            </a:r>
          </a:p>
        </p:txBody>
      </p:sp>
      <p:sp>
        <p:nvSpPr>
          <p:cNvPr id="41" name="Text Placeholder 4"/>
          <p:cNvSpPr>
            <a:spLocks noGrp="1"/>
          </p:cNvSpPr>
          <p:nvPr>
            <p:ph type="body" sz="quarter" idx="11" hasCustomPrompt="1"/>
          </p:nvPr>
        </p:nvSpPr>
        <p:spPr bwMode="gray">
          <a:xfrm>
            <a:off x="2082060" y="3092003"/>
            <a:ext cx="4343400" cy="153888"/>
          </a:xfrm>
          <a:prstGeom prst="rect">
            <a:avLst/>
          </a:prstGeom>
        </p:spPr>
        <p:txBody>
          <a:bodyPr lIns="0" tIns="0" rIns="0" bIns="0" anchor="ctr">
            <a:spAutoFit/>
          </a:bodyPr>
          <a:lstStyle>
            <a:lvl1pPr marL="0" indent="0">
              <a:spcBef>
                <a:spcPts val="0"/>
              </a:spcBef>
              <a:buNone/>
              <a:defRPr sz="1000" baseline="0">
                <a:solidFill>
                  <a:schemeClr val="accent3"/>
                </a:solidFill>
              </a:defRPr>
            </a:lvl1pPr>
          </a:lstStyle>
          <a:p>
            <a:pPr lvl="0"/>
            <a:r>
              <a:rPr lang="en-US" dirty="0"/>
              <a:t>Section Title – Arial 10pt Regular, Use Title Case</a:t>
            </a:r>
          </a:p>
        </p:txBody>
      </p:sp>
      <p:sp>
        <p:nvSpPr>
          <p:cNvPr id="42" name="Text Placeholder 4"/>
          <p:cNvSpPr>
            <a:spLocks noGrp="1"/>
          </p:cNvSpPr>
          <p:nvPr>
            <p:ph type="body" sz="quarter" idx="12" hasCustomPrompt="1"/>
          </p:nvPr>
        </p:nvSpPr>
        <p:spPr bwMode="gray">
          <a:xfrm>
            <a:off x="2082060" y="3838784"/>
            <a:ext cx="4343400" cy="153888"/>
          </a:xfrm>
          <a:prstGeom prst="rect">
            <a:avLst/>
          </a:prstGeom>
        </p:spPr>
        <p:txBody>
          <a:bodyPr lIns="0" tIns="0" rIns="0" bIns="0" anchor="ctr">
            <a:spAutoFit/>
          </a:bodyPr>
          <a:lstStyle>
            <a:lvl1pPr marL="0" indent="0">
              <a:spcBef>
                <a:spcPts val="0"/>
              </a:spcBef>
              <a:buNone/>
              <a:defRPr sz="1000" baseline="0">
                <a:solidFill>
                  <a:schemeClr val="accent3"/>
                </a:solidFill>
              </a:defRPr>
            </a:lvl1pPr>
          </a:lstStyle>
          <a:p>
            <a:pPr lvl="0"/>
            <a:r>
              <a:rPr lang="en-US" dirty="0"/>
              <a:t>Section Title – Arial 10pt Regular, Use Title Case</a:t>
            </a:r>
          </a:p>
        </p:txBody>
      </p:sp>
      <p:sp>
        <p:nvSpPr>
          <p:cNvPr id="43" name="Text Placeholder 4"/>
          <p:cNvSpPr>
            <a:spLocks noGrp="1"/>
          </p:cNvSpPr>
          <p:nvPr>
            <p:ph type="body" sz="quarter" idx="15" hasCustomPrompt="1"/>
          </p:nvPr>
        </p:nvSpPr>
        <p:spPr bwMode="gray">
          <a:xfrm>
            <a:off x="2082059" y="2300099"/>
            <a:ext cx="4343400" cy="230832"/>
          </a:xfrm>
          <a:prstGeom prst="rect">
            <a:avLst/>
          </a:prstGeom>
        </p:spPr>
        <p:txBody>
          <a:bodyPr lIns="0" tIns="0" rIns="0" bIns="0" anchor="ctr">
            <a:spAutoFit/>
          </a:bodyPr>
          <a:lstStyle>
            <a:lvl1pPr marL="0" indent="0">
              <a:spcBef>
                <a:spcPts val="0"/>
              </a:spcBef>
              <a:buNone/>
              <a:defRPr sz="1500" b="0" baseline="0">
                <a:solidFill>
                  <a:schemeClr val="tx1"/>
                </a:solidFill>
              </a:defRPr>
            </a:lvl1pPr>
          </a:lstStyle>
          <a:p>
            <a:pPr lvl="0"/>
            <a:r>
              <a:rPr lang="en-US" dirty="0"/>
              <a:t>Section Title – Arial 15pt Regular, Use Title Case</a:t>
            </a: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Road Map 5">
    <p:spTree>
      <p:nvGrpSpPr>
        <p:cNvPr id="1" name=""/>
        <p:cNvGrpSpPr/>
        <p:nvPr/>
      </p:nvGrpSpPr>
      <p:grpSpPr>
        <a:xfrm>
          <a:off x="0" y="0"/>
          <a:ext cx="0" cy="0"/>
          <a:chOff x="0" y="0"/>
          <a:chExt cx="0" cy="0"/>
        </a:xfrm>
      </p:grpSpPr>
      <p:cxnSp>
        <p:nvCxnSpPr>
          <p:cNvPr id="13" name="Straight Connector 12"/>
          <p:cNvCxnSpPr/>
          <p:nvPr userDrawn="1"/>
        </p:nvCxnSpPr>
        <p:spPr bwMode="gray">
          <a:xfrm>
            <a:off x="457612" y="1066294"/>
            <a:ext cx="6853238" cy="0"/>
          </a:xfrm>
          <a:prstGeom prst="line">
            <a:avLst/>
          </a:prstGeom>
          <a:ln w="6350">
            <a:solidFill>
              <a:schemeClr val="accent3"/>
            </a:solidFill>
            <a:miter lim="800000"/>
          </a:ln>
        </p:spPr>
        <p:style>
          <a:lnRef idx="1">
            <a:schemeClr val="accent1"/>
          </a:lnRef>
          <a:fillRef idx="0">
            <a:schemeClr val="accent1"/>
          </a:fillRef>
          <a:effectRef idx="0">
            <a:schemeClr val="accent1"/>
          </a:effectRef>
          <a:fontRef idx="minor">
            <a:schemeClr val="tx1"/>
          </a:fontRef>
        </p:style>
      </p:cxnSp>
      <p:sp>
        <p:nvSpPr>
          <p:cNvPr id="15" name="Text Placeholder 4"/>
          <p:cNvSpPr txBox="1">
            <a:spLocks/>
          </p:cNvSpPr>
          <p:nvPr userDrawn="1"/>
        </p:nvSpPr>
        <p:spPr bwMode="gray">
          <a:xfrm>
            <a:off x="458899" y="729525"/>
            <a:ext cx="6857889" cy="307777"/>
          </a:xfrm>
          <a:prstGeom prst="rect">
            <a:avLst/>
          </a:prstGeom>
        </p:spPr>
        <p:txBody>
          <a:bodyPr wrap="square" lIns="0" tIns="0" rIns="0" bIns="0" anchor="b" anchorCtr="0">
            <a:spAutoFit/>
          </a:bodyPr>
          <a:lstStyle>
            <a:lvl1pPr marL="0" indent="0" algn="l" defTabSz="1018879" rtl="0" eaLnBrk="1" latinLnBrk="0" hangingPunct="1">
              <a:spcBef>
                <a:spcPts val="0"/>
              </a:spcBef>
              <a:buFont typeface="Arial" pitchFamily="34" charset="0"/>
              <a:buNone/>
              <a:defRPr sz="2000" kern="1200" baseline="0">
                <a:solidFill>
                  <a:schemeClr val="tx1"/>
                </a:solidFill>
                <a:latin typeface="+mn-lt"/>
                <a:ea typeface="+mn-ea"/>
                <a:cs typeface="+mn-cs"/>
              </a:defRPr>
            </a:lvl1pPr>
            <a:lvl2pPr marL="230188" indent="-117475" algn="l" defTabSz="1018879" rtl="0" eaLnBrk="1" latinLnBrk="0" hangingPunct="1">
              <a:spcBef>
                <a:spcPts val="500"/>
              </a:spcBef>
              <a:buFont typeface="Arial" pitchFamily="34" charset="0"/>
              <a:buChar char="–"/>
              <a:defRPr sz="1000" kern="1200">
                <a:solidFill>
                  <a:schemeClr val="tx1"/>
                </a:solidFill>
                <a:latin typeface="+mn-lt"/>
                <a:ea typeface="+mn-ea"/>
                <a:cs typeface="+mn-cs"/>
              </a:defRPr>
            </a:lvl2pPr>
            <a:lvl3pPr marL="342900" indent="-112713" algn="l" defTabSz="1018879" rtl="0" eaLnBrk="1" latinLnBrk="0" hangingPunct="1">
              <a:spcBef>
                <a:spcPts val="500"/>
              </a:spcBef>
              <a:buFont typeface="Arial" pitchFamily="34" charset="0"/>
              <a:buChar char="•"/>
              <a:defRPr sz="1000" kern="1200">
                <a:solidFill>
                  <a:schemeClr val="tx1"/>
                </a:solidFill>
                <a:latin typeface="+mn-lt"/>
                <a:ea typeface="+mn-ea"/>
                <a:cs typeface="+mn-cs"/>
              </a:defRPr>
            </a:lvl3pPr>
            <a:lvl4pPr marL="458788" indent="-115888" algn="l" defTabSz="1018879" rtl="0" eaLnBrk="1" latinLnBrk="0" hangingPunct="1">
              <a:spcBef>
                <a:spcPts val="500"/>
              </a:spcBef>
              <a:buFont typeface="Arial" pitchFamily="34" charset="0"/>
              <a:buChar char="–"/>
              <a:defRPr sz="1000" kern="1200">
                <a:solidFill>
                  <a:schemeClr val="tx1"/>
                </a:solidFill>
                <a:latin typeface="+mn-lt"/>
                <a:ea typeface="+mn-ea"/>
                <a:cs typeface="+mn-cs"/>
              </a:defRPr>
            </a:lvl4pPr>
            <a:lvl5pPr marL="571500" indent="-112713" algn="l" defTabSz="1018879" rtl="0" eaLnBrk="1" latinLnBrk="0" hangingPunct="1">
              <a:spcBef>
                <a:spcPts val="500"/>
              </a:spcBef>
              <a:buFont typeface="Arial" pitchFamily="34" charset="0"/>
              <a:buChar char="•"/>
              <a:defRPr sz="1000" kern="1200" baseline="0">
                <a:solidFill>
                  <a:schemeClr val="tx1"/>
                </a:solidFill>
                <a:latin typeface="+mn-lt"/>
                <a:ea typeface="+mn-ea"/>
                <a:cs typeface="+mn-cs"/>
              </a:defRPr>
            </a:lvl5pPr>
            <a:lvl6pPr marL="2801918" indent="-254720" algn="l" defTabSz="1018879" rtl="0" eaLnBrk="1" latinLnBrk="0" hangingPunct="1">
              <a:spcBef>
                <a:spcPct val="20000"/>
              </a:spcBef>
              <a:buFont typeface="Arial" pitchFamily="34" charset="0"/>
              <a:buChar char="•"/>
              <a:defRPr sz="2200" kern="1200">
                <a:solidFill>
                  <a:schemeClr val="tx1"/>
                </a:solidFill>
                <a:latin typeface="+mn-lt"/>
                <a:ea typeface="+mn-ea"/>
                <a:cs typeface="+mn-cs"/>
              </a:defRPr>
            </a:lvl6pPr>
            <a:lvl7pPr marL="3311358" indent="-254720" algn="l" defTabSz="1018879" rtl="0" eaLnBrk="1" latinLnBrk="0" hangingPunct="1">
              <a:spcBef>
                <a:spcPct val="20000"/>
              </a:spcBef>
              <a:buFont typeface="Arial" pitchFamily="34" charset="0"/>
              <a:buChar char="•"/>
              <a:defRPr sz="2200" kern="1200">
                <a:solidFill>
                  <a:schemeClr val="tx1"/>
                </a:solidFill>
                <a:latin typeface="+mn-lt"/>
                <a:ea typeface="+mn-ea"/>
                <a:cs typeface="+mn-cs"/>
              </a:defRPr>
            </a:lvl7pPr>
            <a:lvl8pPr marL="3820798" indent="-254720" algn="l" defTabSz="1018879" rtl="0" eaLnBrk="1" latinLnBrk="0" hangingPunct="1">
              <a:spcBef>
                <a:spcPct val="20000"/>
              </a:spcBef>
              <a:buFont typeface="Arial" pitchFamily="34" charset="0"/>
              <a:buChar char="•"/>
              <a:defRPr sz="2200" kern="1200">
                <a:solidFill>
                  <a:schemeClr val="tx1"/>
                </a:solidFill>
                <a:latin typeface="+mn-lt"/>
                <a:ea typeface="+mn-ea"/>
                <a:cs typeface="+mn-cs"/>
              </a:defRPr>
            </a:lvl8pPr>
            <a:lvl9pPr marL="4330237" indent="-254720" algn="l" defTabSz="1018879" rtl="0" eaLnBrk="1" latinLnBrk="0" hangingPunct="1">
              <a:spcBef>
                <a:spcPct val="20000"/>
              </a:spcBef>
              <a:buFont typeface="Arial" pitchFamily="34" charset="0"/>
              <a:buChar char="•"/>
              <a:defRPr sz="2200" kern="1200">
                <a:solidFill>
                  <a:schemeClr val="tx1"/>
                </a:solidFill>
                <a:latin typeface="+mn-lt"/>
                <a:ea typeface="+mn-ea"/>
                <a:cs typeface="+mn-cs"/>
              </a:defRPr>
            </a:lvl9pPr>
          </a:lstStyle>
          <a:p>
            <a:r>
              <a:rPr lang="en-US" dirty="0"/>
              <a:t>Road Map for Discussion</a:t>
            </a:r>
          </a:p>
        </p:txBody>
      </p:sp>
      <p:sp>
        <p:nvSpPr>
          <p:cNvPr id="42" name="Freeform 41"/>
          <p:cNvSpPr/>
          <p:nvPr userDrawn="1"/>
        </p:nvSpPr>
        <p:spPr bwMode="gray">
          <a:xfrm>
            <a:off x="1415231" y="4806530"/>
            <a:ext cx="493776" cy="365760"/>
          </a:xfrm>
          <a:custGeom>
            <a:avLst/>
            <a:gdLst>
              <a:gd name="connsiteX0" fmla="*/ 0 w 653858"/>
              <a:gd name="connsiteY0" fmla="*/ 0 h 455948"/>
              <a:gd name="connsiteX1" fmla="*/ 283088 w 653858"/>
              <a:gd name="connsiteY1" fmla="*/ 455948 h 455948"/>
              <a:gd name="connsiteX2" fmla="*/ 653858 w 653858"/>
              <a:gd name="connsiteY2" fmla="*/ 455948 h 455948"/>
              <a:gd name="connsiteX3" fmla="*/ 380791 w 653858"/>
              <a:gd name="connsiteY3" fmla="*/ 5011 h 455948"/>
              <a:gd name="connsiteX4" fmla="*/ 0 w 653858"/>
              <a:gd name="connsiteY4" fmla="*/ 0 h 455948"/>
              <a:gd name="connsiteX0" fmla="*/ 0 w 653858"/>
              <a:gd name="connsiteY0" fmla="*/ 0 h 455948"/>
              <a:gd name="connsiteX1" fmla="*/ 283088 w 653858"/>
              <a:gd name="connsiteY1" fmla="*/ 455948 h 455948"/>
              <a:gd name="connsiteX2" fmla="*/ 653858 w 653858"/>
              <a:gd name="connsiteY2" fmla="*/ 455948 h 455948"/>
              <a:gd name="connsiteX3" fmla="*/ 373648 w 653858"/>
              <a:gd name="connsiteY3" fmla="*/ 249 h 455948"/>
              <a:gd name="connsiteX4" fmla="*/ 0 w 653858"/>
              <a:gd name="connsiteY4" fmla="*/ 0 h 455948"/>
              <a:gd name="connsiteX0" fmla="*/ 0 w 682433"/>
              <a:gd name="connsiteY0" fmla="*/ 0 h 503573"/>
              <a:gd name="connsiteX1" fmla="*/ 311663 w 682433"/>
              <a:gd name="connsiteY1" fmla="*/ 503573 h 503573"/>
              <a:gd name="connsiteX2" fmla="*/ 682433 w 682433"/>
              <a:gd name="connsiteY2" fmla="*/ 503573 h 503573"/>
              <a:gd name="connsiteX3" fmla="*/ 402223 w 682433"/>
              <a:gd name="connsiteY3" fmla="*/ 47874 h 503573"/>
              <a:gd name="connsiteX4" fmla="*/ 0 w 682433"/>
              <a:gd name="connsiteY4" fmla="*/ 0 h 503573"/>
              <a:gd name="connsiteX0" fmla="*/ 0 w 682433"/>
              <a:gd name="connsiteY0" fmla="*/ 0 h 503573"/>
              <a:gd name="connsiteX1" fmla="*/ 311663 w 682433"/>
              <a:gd name="connsiteY1" fmla="*/ 503573 h 503573"/>
              <a:gd name="connsiteX2" fmla="*/ 682433 w 682433"/>
              <a:gd name="connsiteY2" fmla="*/ 503573 h 503573"/>
              <a:gd name="connsiteX3" fmla="*/ 371267 w 682433"/>
              <a:gd name="connsiteY3" fmla="*/ 249 h 503573"/>
              <a:gd name="connsiteX4" fmla="*/ 0 w 682433"/>
              <a:gd name="connsiteY4" fmla="*/ 0 h 5035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2433" h="503573">
                <a:moveTo>
                  <a:pt x="0" y="0"/>
                </a:moveTo>
                <a:lnTo>
                  <a:pt x="311663" y="503573"/>
                </a:lnTo>
                <a:lnTo>
                  <a:pt x="682433" y="503573"/>
                </a:lnTo>
                <a:lnTo>
                  <a:pt x="371267" y="249"/>
                </a:lnTo>
                <a:lnTo>
                  <a:pt x="0" y="0"/>
                </a:lnTo>
                <a:close/>
              </a:path>
            </a:pathLst>
          </a:custGeom>
          <a:solidFill>
            <a:schemeClr val="accent3"/>
          </a:solidFill>
          <a:ln w="12700">
            <a:solidFill>
              <a:schemeClr val="bg1"/>
            </a:solidFill>
            <a:miter lim="800000"/>
          </a:ln>
        </p:spPr>
        <p:style>
          <a:lnRef idx="2">
            <a:schemeClr val="accent1">
              <a:shade val="50000"/>
            </a:schemeClr>
          </a:lnRef>
          <a:fillRef idx="1">
            <a:schemeClr val="accent1"/>
          </a:fillRef>
          <a:effectRef idx="0">
            <a:schemeClr val="accent1"/>
          </a:effectRef>
          <a:fontRef idx="minor">
            <a:schemeClr val="lt1"/>
          </a:fontRef>
        </p:style>
        <p:txBody>
          <a:bodyPr vert="horz" rtlCol="0" anchor="ctr"/>
          <a:lstStyle/>
          <a:p>
            <a:pPr algn="ctr"/>
            <a:r>
              <a:rPr lang="en-US" sz="1050" b="1" dirty="0">
                <a:solidFill>
                  <a:schemeClr val="bg1"/>
                </a:solidFill>
                <a:latin typeface="Arial" pitchFamily="34" charset="0"/>
                <a:cs typeface="Arial" pitchFamily="34" charset="0"/>
              </a:rPr>
              <a:t>5</a:t>
            </a:r>
          </a:p>
        </p:txBody>
      </p:sp>
      <p:sp>
        <p:nvSpPr>
          <p:cNvPr id="43" name="Text Placeholder 4"/>
          <p:cNvSpPr>
            <a:spLocks noGrp="1"/>
          </p:cNvSpPr>
          <p:nvPr>
            <p:ph type="body" sz="quarter" idx="14" hasCustomPrompt="1"/>
          </p:nvPr>
        </p:nvSpPr>
        <p:spPr bwMode="gray">
          <a:xfrm>
            <a:off x="2082060" y="4912466"/>
            <a:ext cx="4343400" cy="153888"/>
          </a:xfrm>
          <a:prstGeom prst="rect">
            <a:avLst/>
          </a:prstGeom>
        </p:spPr>
        <p:txBody>
          <a:bodyPr lIns="0" tIns="0" rIns="0" bIns="0" anchor="ctr">
            <a:spAutoFit/>
          </a:bodyPr>
          <a:lstStyle>
            <a:lvl1pPr marL="0" indent="0">
              <a:spcBef>
                <a:spcPts val="0"/>
              </a:spcBef>
              <a:buNone/>
              <a:defRPr sz="1000" baseline="0">
                <a:solidFill>
                  <a:schemeClr val="accent3"/>
                </a:solidFill>
              </a:defRPr>
            </a:lvl1pPr>
          </a:lstStyle>
          <a:p>
            <a:pPr lvl="0"/>
            <a:r>
              <a:rPr lang="en-US" dirty="0"/>
              <a:t>Section Title – Arial 10pt Regular, Use Title Case</a:t>
            </a:r>
          </a:p>
        </p:txBody>
      </p:sp>
      <p:sp>
        <p:nvSpPr>
          <p:cNvPr id="44" name="Freeform 43"/>
          <p:cNvSpPr/>
          <p:nvPr userDrawn="1"/>
        </p:nvSpPr>
        <p:spPr bwMode="gray">
          <a:xfrm>
            <a:off x="1415231" y="4165209"/>
            <a:ext cx="493776" cy="365760"/>
          </a:xfrm>
          <a:custGeom>
            <a:avLst/>
            <a:gdLst>
              <a:gd name="connsiteX0" fmla="*/ 0 w 653858"/>
              <a:gd name="connsiteY0" fmla="*/ 0 h 455948"/>
              <a:gd name="connsiteX1" fmla="*/ 283088 w 653858"/>
              <a:gd name="connsiteY1" fmla="*/ 455948 h 455948"/>
              <a:gd name="connsiteX2" fmla="*/ 653858 w 653858"/>
              <a:gd name="connsiteY2" fmla="*/ 455948 h 455948"/>
              <a:gd name="connsiteX3" fmla="*/ 380791 w 653858"/>
              <a:gd name="connsiteY3" fmla="*/ 5011 h 455948"/>
              <a:gd name="connsiteX4" fmla="*/ 0 w 653858"/>
              <a:gd name="connsiteY4" fmla="*/ 0 h 455948"/>
              <a:gd name="connsiteX0" fmla="*/ 0 w 653858"/>
              <a:gd name="connsiteY0" fmla="*/ 0 h 455948"/>
              <a:gd name="connsiteX1" fmla="*/ 283088 w 653858"/>
              <a:gd name="connsiteY1" fmla="*/ 455948 h 455948"/>
              <a:gd name="connsiteX2" fmla="*/ 653858 w 653858"/>
              <a:gd name="connsiteY2" fmla="*/ 455948 h 455948"/>
              <a:gd name="connsiteX3" fmla="*/ 373648 w 653858"/>
              <a:gd name="connsiteY3" fmla="*/ 249 h 455948"/>
              <a:gd name="connsiteX4" fmla="*/ 0 w 653858"/>
              <a:gd name="connsiteY4" fmla="*/ 0 h 455948"/>
              <a:gd name="connsiteX0" fmla="*/ 0 w 682433"/>
              <a:gd name="connsiteY0" fmla="*/ 0 h 503573"/>
              <a:gd name="connsiteX1" fmla="*/ 311663 w 682433"/>
              <a:gd name="connsiteY1" fmla="*/ 503573 h 503573"/>
              <a:gd name="connsiteX2" fmla="*/ 682433 w 682433"/>
              <a:gd name="connsiteY2" fmla="*/ 503573 h 503573"/>
              <a:gd name="connsiteX3" fmla="*/ 402223 w 682433"/>
              <a:gd name="connsiteY3" fmla="*/ 47874 h 503573"/>
              <a:gd name="connsiteX4" fmla="*/ 0 w 682433"/>
              <a:gd name="connsiteY4" fmla="*/ 0 h 503573"/>
              <a:gd name="connsiteX0" fmla="*/ 0 w 682433"/>
              <a:gd name="connsiteY0" fmla="*/ 0 h 503573"/>
              <a:gd name="connsiteX1" fmla="*/ 311663 w 682433"/>
              <a:gd name="connsiteY1" fmla="*/ 503573 h 503573"/>
              <a:gd name="connsiteX2" fmla="*/ 682433 w 682433"/>
              <a:gd name="connsiteY2" fmla="*/ 503573 h 503573"/>
              <a:gd name="connsiteX3" fmla="*/ 371267 w 682433"/>
              <a:gd name="connsiteY3" fmla="*/ 249 h 503573"/>
              <a:gd name="connsiteX4" fmla="*/ 0 w 682433"/>
              <a:gd name="connsiteY4" fmla="*/ 0 h 5035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2433" h="503573">
                <a:moveTo>
                  <a:pt x="0" y="0"/>
                </a:moveTo>
                <a:lnTo>
                  <a:pt x="311663" y="503573"/>
                </a:lnTo>
                <a:lnTo>
                  <a:pt x="682433" y="503573"/>
                </a:lnTo>
                <a:lnTo>
                  <a:pt x="371267" y="249"/>
                </a:lnTo>
                <a:lnTo>
                  <a:pt x="0" y="0"/>
                </a:lnTo>
                <a:close/>
              </a:path>
            </a:pathLst>
          </a:custGeom>
          <a:solidFill>
            <a:schemeClr val="accent3"/>
          </a:solidFill>
          <a:ln w="12700">
            <a:solidFill>
              <a:schemeClr val="bg1"/>
            </a:solidFill>
            <a:miter lim="800000"/>
          </a:ln>
        </p:spPr>
        <p:style>
          <a:lnRef idx="2">
            <a:schemeClr val="accent1">
              <a:shade val="50000"/>
            </a:schemeClr>
          </a:lnRef>
          <a:fillRef idx="1">
            <a:schemeClr val="accent1"/>
          </a:fillRef>
          <a:effectRef idx="0">
            <a:schemeClr val="accent1"/>
          </a:effectRef>
          <a:fontRef idx="minor">
            <a:schemeClr val="lt1"/>
          </a:fontRef>
        </p:style>
        <p:txBody>
          <a:bodyPr vert="horz" rtlCol="0" anchor="ctr"/>
          <a:lstStyle/>
          <a:p>
            <a:pPr algn="ctr"/>
            <a:r>
              <a:rPr lang="en-US" sz="1050" b="1" dirty="0">
                <a:solidFill>
                  <a:schemeClr val="bg1"/>
                </a:solidFill>
                <a:latin typeface="Arial" pitchFamily="34" charset="0"/>
                <a:cs typeface="Arial" pitchFamily="34" charset="0"/>
              </a:rPr>
              <a:t>4</a:t>
            </a:r>
          </a:p>
        </p:txBody>
      </p:sp>
      <p:sp>
        <p:nvSpPr>
          <p:cNvPr id="45" name="Text Placeholder 4"/>
          <p:cNvSpPr>
            <a:spLocks noGrp="1"/>
          </p:cNvSpPr>
          <p:nvPr>
            <p:ph type="body" sz="quarter" idx="13" hasCustomPrompt="1"/>
          </p:nvPr>
        </p:nvSpPr>
        <p:spPr bwMode="gray">
          <a:xfrm>
            <a:off x="2082060" y="4271145"/>
            <a:ext cx="4343400" cy="153888"/>
          </a:xfrm>
          <a:prstGeom prst="rect">
            <a:avLst/>
          </a:prstGeom>
        </p:spPr>
        <p:txBody>
          <a:bodyPr lIns="0" tIns="0" rIns="0" bIns="0" anchor="ctr">
            <a:spAutoFit/>
          </a:bodyPr>
          <a:lstStyle>
            <a:lvl1pPr marL="0" indent="0">
              <a:spcBef>
                <a:spcPts val="0"/>
              </a:spcBef>
              <a:buNone/>
              <a:defRPr sz="1000" baseline="0">
                <a:solidFill>
                  <a:schemeClr val="accent3"/>
                </a:solidFill>
              </a:defRPr>
            </a:lvl1pPr>
          </a:lstStyle>
          <a:p>
            <a:pPr lvl="0"/>
            <a:r>
              <a:rPr lang="en-US" dirty="0"/>
              <a:t>Section Title – Arial 10pt Regular, Use Title Case</a:t>
            </a:r>
          </a:p>
        </p:txBody>
      </p:sp>
      <p:sp>
        <p:nvSpPr>
          <p:cNvPr id="46" name="Freeform 45"/>
          <p:cNvSpPr/>
          <p:nvPr userDrawn="1"/>
        </p:nvSpPr>
        <p:spPr bwMode="gray">
          <a:xfrm>
            <a:off x="1415231" y="2875367"/>
            <a:ext cx="493776" cy="365760"/>
          </a:xfrm>
          <a:custGeom>
            <a:avLst/>
            <a:gdLst>
              <a:gd name="connsiteX0" fmla="*/ 0 w 653858"/>
              <a:gd name="connsiteY0" fmla="*/ 0 h 455948"/>
              <a:gd name="connsiteX1" fmla="*/ 283088 w 653858"/>
              <a:gd name="connsiteY1" fmla="*/ 455948 h 455948"/>
              <a:gd name="connsiteX2" fmla="*/ 653858 w 653858"/>
              <a:gd name="connsiteY2" fmla="*/ 455948 h 455948"/>
              <a:gd name="connsiteX3" fmla="*/ 380791 w 653858"/>
              <a:gd name="connsiteY3" fmla="*/ 5011 h 455948"/>
              <a:gd name="connsiteX4" fmla="*/ 0 w 653858"/>
              <a:gd name="connsiteY4" fmla="*/ 0 h 455948"/>
              <a:gd name="connsiteX0" fmla="*/ 0 w 653858"/>
              <a:gd name="connsiteY0" fmla="*/ 0 h 455948"/>
              <a:gd name="connsiteX1" fmla="*/ 283088 w 653858"/>
              <a:gd name="connsiteY1" fmla="*/ 455948 h 455948"/>
              <a:gd name="connsiteX2" fmla="*/ 653858 w 653858"/>
              <a:gd name="connsiteY2" fmla="*/ 455948 h 455948"/>
              <a:gd name="connsiteX3" fmla="*/ 373648 w 653858"/>
              <a:gd name="connsiteY3" fmla="*/ 249 h 455948"/>
              <a:gd name="connsiteX4" fmla="*/ 0 w 653858"/>
              <a:gd name="connsiteY4" fmla="*/ 0 h 455948"/>
              <a:gd name="connsiteX0" fmla="*/ 0 w 682433"/>
              <a:gd name="connsiteY0" fmla="*/ 0 h 503573"/>
              <a:gd name="connsiteX1" fmla="*/ 311663 w 682433"/>
              <a:gd name="connsiteY1" fmla="*/ 503573 h 503573"/>
              <a:gd name="connsiteX2" fmla="*/ 682433 w 682433"/>
              <a:gd name="connsiteY2" fmla="*/ 503573 h 503573"/>
              <a:gd name="connsiteX3" fmla="*/ 402223 w 682433"/>
              <a:gd name="connsiteY3" fmla="*/ 47874 h 503573"/>
              <a:gd name="connsiteX4" fmla="*/ 0 w 682433"/>
              <a:gd name="connsiteY4" fmla="*/ 0 h 503573"/>
              <a:gd name="connsiteX0" fmla="*/ 0 w 682433"/>
              <a:gd name="connsiteY0" fmla="*/ 0 h 503573"/>
              <a:gd name="connsiteX1" fmla="*/ 311663 w 682433"/>
              <a:gd name="connsiteY1" fmla="*/ 503573 h 503573"/>
              <a:gd name="connsiteX2" fmla="*/ 682433 w 682433"/>
              <a:gd name="connsiteY2" fmla="*/ 503573 h 503573"/>
              <a:gd name="connsiteX3" fmla="*/ 371267 w 682433"/>
              <a:gd name="connsiteY3" fmla="*/ 249 h 503573"/>
              <a:gd name="connsiteX4" fmla="*/ 0 w 682433"/>
              <a:gd name="connsiteY4" fmla="*/ 0 h 5035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2433" h="503573">
                <a:moveTo>
                  <a:pt x="0" y="0"/>
                </a:moveTo>
                <a:lnTo>
                  <a:pt x="311663" y="503573"/>
                </a:lnTo>
                <a:lnTo>
                  <a:pt x="682433" y="503573"/>
                </a:lnTo>
                <a:lnTo>
                  <a:pt x="371267" y="249"/>
                </a:lnTo>
                <a:lnTo>
                  <a:pt x="0" y="0"/>
                </a:lnTo>
                <a:close/>
              </a:path>
            </a:pathLst>
          </a:custGeom>
          <a:solidFill>
            <a:schemeClr val="accent3"/>
          </a:solidFill>
          <a:ln w="12700">
            <a:solidFill>
              <a:schemeClr val="bg1"/>
            </a:solidFill>
            <a:miter lim="800000"/>
          </a:ln>
        </p:spPr>
        <p:style>
          <a:lnRef idx="2">
            <a:schemeClr val="accent1">
              <a:shade val="50000"/>
            </a:schemeClr>
          </a:lnRef>
          <a:fillRef idx="1">
            <a:schemeClr val="accent1"/>
          </a:fillRef>
          <a:effectRef idx="0">
            <a:schemeClr val="accent1"/>
          </a:effectRef>
          <a:fontRef idx="minor">
            <a:schemeClr val="lt1"/>
          </a:fontRef>
        </p:style>
        <p:txBody>
          <a:bodyPr vert="horz" rtlCol="0" anchor="ctr"/>
          <a:lstStyle/>
          <a:p>
            <a:pPr algn="ctr"/>
            <a:r>
              <a:rPr lang="en-US" sz="1050" b="1" dirty="0">
                <a:solidFill>
                  <a:schemeClr val="bg1"/>
                </a:solidFill>
                <a:latin typeface="Arial" pitchFamily="34" charset="0"/>
                <a:cs typeface="Arial" pitchFamily="34" charset="0"/>
              </a:rPr>
              <a:t>2</a:t>
            </a:r>
          </a:p>
        </p:txBody>
      </p:sp>
      <p:sp>
        <p:nvSpPr>
          <p:cNvPr id="47" name="Freeform 46"/>
          <p:cNvSpPr/>
          <p:nvPr userDrawn="1"/>
        </p:nvSpPr>
        <p:spPr bwMode="gray">
          <a:xfrm>
            <a:off x="1415231" y="3519648"/>
            <a:ext cx="493776" cy="365760"/>
          </a:xfrm>
          <a:custGeom>
            <a:avLst/>
            <a:gdLst>
              <a:gd name="connsiteX0" fmla="*/ 0 w 653858"/>
              <a:gd name="connsiteY0" fmla="*/ 0 h 455948"/>
              <a:gd name="connsiteX1" fmla="*/ 283088 w 653858"/>
              <a:gd name="connsiteY1" fmla="*/ 455948 h 455948"/>
              <a:gd name="connsiteX2" fmla="*/ 653858 w 653858"/>
              <a:gd name="connsiteY2" fmla="*/ 455948 h 455948"/>
              <a:gd name="connsiteX3" fmla="*/ 380791 w 653858"/>
              <a:gd name="connsiteY3" fmla="*/ 5011 h 455948"/>
              <a:gd name="connsiteX4" fmla="*/ 0 w 653858"/>
              <a:gd name="connsiteY4" fmla="*/ 0 h 455948"/>
              <a:gd name="connsiteX0" fmla="*/ 0 w 653858"/>
              <a:gd name="connsiteY0" fmla="*/ 0 h 455948"/>
              <a:gd name="connsiteX1" fmla="*/ 283088 w 653858"/>
              <a:gd name="connsiteY1" fmla="*/ 455948 h 455948"/>
              <a:gd name="connsiteX2" fmla="*/ 653858 w 653858"/>
              <a:gd name="connsiteY2" fmla="*/ 455948 h 455948"/>
              <a:gd name="connsiteX3" fmla="*/ 373648 w 653858"/>
              <a:gd name="connsiteY3" fmla="*/ 249 h 455948"/>
              <a:gd name="connsiteX4" fmla="*/ 0 w 653858"/>
              <a:gd name="connsiteY4" fmla="*/ 0 h 455948"/>
              <a:gd name="connsiteX0" fmla="*/ 0 w 682433"/>
              <a:gd name="connsiteY0" fmla="*/ 0 h 503573"/>
              <a:gd name="connsiteX1" fmla="*/ 311663 w 682433"/>
              <a:gd name="connsiteY1" fmla="*/ 503573 h 503573"/>
              <a:gd name="connsiteX2" fmla="*/ 682433 w 682433"/>
              <a:gd name="connsiteY2" fmla="*/ 503573 h 503573"/>
              <a:gd name="connsiteX3" fmla="*/ 402223 w 682433"/>
              <a:gd name="connsiteY3" fmla="*/ 47874 h 503573"/>
              <a:gd name="connsiteX4" fmla="*/ 0 w 682433"/>
              <a:gd name="connsiteY4" fmla="*/ 0 h 503573"/>
              <a:gd name="connsiteX0" fmla="*/ 0 w 682433"/>
              <a:gd name="connsiteY0" fmla="*/ 0 h 503573"/>
              <a:gd name="connsiteX1" fmla="*/ 311663 w 682433"/>
              <a:gd name="connsiteY1" fmla="*/ 503573 h 503573"/>
              <a:gd name="connsiteX2" fmla="*/ 682433 w 682433"/>
              <a:gd name="connsiteY2" fmla="*/ 503573 h 503573"/>
              <a:gd name="connsiteX3" fmla="*/ 371267 w 682433"/>
              <a:gd name="connsiteY3" fmla="*/ 249 h 503573"/>
              <a:gd name="connsiteX4" fmla="*/ 0 w 682433"/>
              <a:gd name="connsiteY4" fmla="*/ 0 h 5035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2433" h="503573">
                <a:moveTo>
                  <a:pt x="0" y="0"/>
                </a:moveTo>
                <a:lnTo>
                  <a:pt x="311663" y="503573"/>
                </a:lnTo>
                <a:lnTo>
                  <a:pt x="682433" y="503573"/>
                </a:lnTo>
                <a:lnTo>
                  <a:pt x="371267" y="249"/>
                </a:lnTo>
                <a:lnTo>
                  <a:pt x="0" y="0"/>
                </a:lnTo>
                <a:close/>
              </a:path>
            </a:pathLst>
          </a:custGeom>
          <a:solidFill>
            <a:schemeClr val="accent3"/>
          </a:solidFill>
          <a:ln w="12700">
            <a:solidFill>
              <a:schemeClr val="bg1"/>
            </a:solidFill>
            <a:miter lim="800000"/>
          </a:ln>
        </p:spPr>
        <p:style>
          <a:lnRef idx="2">
            <a:schemeClr val="accent1">
              <a:shade val="50000"/>
            </a:schemeClr>
          </a:lnRef>
          <a:fillRef idx="1">
            <a:schemeClr val="accent1"/>
          </a:fillRef>
          <a:effectRef idx="0">
            <a:schemeClr val="accent1"/>
          </a:effectRef>
          <a:fontRef idx="minor">
            <a:schemeClr val="lt1"/>
          </a:fontRef>
        </p:style>
        <p:txBody>
          <a:bodyPr vert="horz" rtlCol="0" anchor="ctr"/>
          <a:lstStyle/>
          <a:p>
            <a:pPr algn="ctr"/>
            <a:r>
              <a:rPr lang="en-US" sz="1050" b="1" dirty="0">
                <a:solidFill>
                  <a:schemeClr val="bg1"/>
                </a:solidFill>
                <a:latin typeface="Arial" pitchFamily="34" charset="0"/>
                <a:cs typeface="Arial" pitchFamily="34" charset="0"/>
              </a:rPr>
              <a:t>3</a:t>
            </a:r>
          </a:p>
        </p:txBody>
      </p:sp>
      <p:sp>
        <p:nvSpPr>
          <p:cNvPr id="48" name="Freeform 47"/>
          <p:cNvSpPr/>
          <p:nvPr userDrawn="1"/>
        </p:nvSpPr>
        <p:spPr bwMode="gray">
          <a:xfrm>
            <a:off x="1415231" y="2232635"/>
            <a:ext cx="493776" cy="365760"/>
          </a:xfrm>
          <a:custGeom>
            <a:avLst/>
            <a:gdLst>
              <a:gd name="connsiteX0" fmla="*/ 0 w 653858"/>
              <a:gd name="connsiteY0" fmla="*/ 0 h 455948"/>
              <a:gd name="connsiteX1" fmla="*/ 283088 w 653858"/>
              <a:gd name="connsiteY1" fmla="*/ 455948 h 455948"/>
              <a:gd name="connsiteX2" fmla="*/ 653858 w 653858"/>
              <a:gd name="connsiteY2" fmla="*/ 455948 h 455948"/>
              <a:gd name="connsiteX3" fmla="*/ 380791 w 653858"/>
              <a:gd name="connsiteY3" fmla="*/ 5011 h 455948"/>
              <a:gd name="connsiteX4" fmla="*/ 0 w 653858"/>
              <a:gd name="connsiteY4" fmla="*/ 0 h 455948"/>
              <a:gd name="connsiteX0" fmla="*/ 0 w 653858"/>
              <a:gd name="connsiteY0" fmla="*/ 0 h 455948"/>
              <a:gd name="connsiteX1" fmla="*/ 283088 w 653858"/>
              <a:gd name="connsiteY1" fmla="*/ 455948 h 455948"/>
              <a:gd name="connsiteX2" fmla="*/ 653858 w 653858"/>
              <a:gd name="connsiteY2" fmla="*/ 455948 h 455948"/>
              <a:gd name="connsiteX3" fmla="*/ 373648 w 653858"/>
              <a:gd name="connsiteY3" fmla="*/ 249 h 455948"/>
              <a:gd name="connsiteX4" fmla="*/ 0 w 653858"/>
              <a:gd name="connsiteY4" fmla="*/ 0 h 455948"/>
              <a:gd name="connsiteX0" fmla="*/ 0 w 682433"/>
              <a:gd name="connsiteY0" fmla="*/ 0 h 503573"/>
              <a:gd name="connsiteX1" fmla="*/ 311663 w 682433"/>
              <a:gd name="connsiteY1" fmla="*/ 503573 h 503573"/>
              <a:gd name="connsiteX2" fmla="*/ 682433 w 682433"/>
              <a:gd name="connsiteY2" fmla="*/ 503573 h 503573"/>
              <a:gd name="connsiteX3" fmla="*/ 402223 w 682433"/>
              <a:gd name="connsiteY3" fmla="*/ 47874 h 503573"/>
              <a:gd name="connsiteX4" fmla="*/ 0 w 682433"/>
              <a:gd name="connsiteY4" fmla="*/ 0 h 503573"/>
              <a:gd name="connsiteX0" fmla="*/ 0 w 682433"/>
              <a:gd name="connsiteY0" fmla="*/ 0 h 503573"/>
              <a:gd name="connsiteX1" fmla="*/ 311663 w 682433"/>
              <a:gd name="connsiteY1" fmla="*/ 503573 h 503573"/>
              <a:gd name="connsiteX2" fmla="*/ 682433 w 682433"/>
              <a:gd name="connsiteY2" fmla="*/ 503573 h 503573"/>
              <a:gd name="connsiteX3" fmla="*/ 371267 w 682433"/>
              <a:gd name="connsiteY3" fmla="*/ 249 h 503573"/>
              <a:gd name="connsiteX4" fmla="*/ 0 w 682433"/>
              <a:gd name="connsiteY4" fmla="*/ 0 h 5035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2433" h="503573">
                <a:moveTo>
                  <a:pt x="0" y="0"/>
                </a:moveTo>
                <a:lnTo>
                  <a:pt x="311663" y="503573"/>
                </a:lnTo>
                <a:lnTo>
                  <a:pt x="682433" y="503573"/>
                </a:lnTo>
                <a:lnTo>
                  <a:pt x="371267" y="249"/>
                </a:lnTo>
                <a:lnTo>
                  <a:pt x="0" y="0"/>
                </a:lnTo>
                <a:close/>
              </a:path>
            </a:pathLst>
          </a:custGeom>
          <a:solidFill>
            <a:schemeClr val="accent3"/>
          </a:solidFill>
          <a:ln w="12700">
            <a:solidFill>
              <a:schemeClr val="bg1"/>
            </a:solidFill>
            <a:miter lim="800000"/>
          </a:ln>
        </p:spPr>
        <p:style>
          <a:lnRef idx="2">
            <a:schemeClr val="accent1">
              <a:shade val="50000"/>
            </a:schemeClr>
          </a:lnRef>
          <a:fillRef idx="1">
            <a:schemeClr val="accent1"/>
          </a:fillRef>
          <a:effectRef idx="0">
            <a:schemeClr val="accent1"/>
          </a:effectRef>
          <a:fontRef idx="minor">
            <a:schemeClr val="lt1"/>
          </a:fontRef>
        </p:style>
        <p:txBody>
          <a:bodyPr vert="horz" rtlCol="0" anchor="ctr"/>
          <a:lstStyle/>
          <a:p>
            <a:pPr algn="ctr"/>
            <a:r>
              <a:rPr lang="en-US" sz="1050" b="1" dirty="0">
                <a:solidFill>
                  <a:schemeClr val="bg1"/>
                </a:solidFill>
                <a:latin typeface="Arial" pitchFamily="34" charset="0"/>
                <a:cs typeface="Arial" pitchFamily="34" charset="0"/>
              </a:rPr>
              <a:t>1</a:t>
            </a:r>
          </a:p>
        </p:txBody>
      </p:sp>
      <p:sp>
        <p:nvSpPr>
          <p:cNvPr id="49" name="Text Placeholder 4"/>
          <p:cNvSpPr>
            <a:spLocks noGrp="1"/>
          </p:cNvSpPr>
          <p:nvPr>
            <p:ph type="body" sz="quarter" idx="20" hasCustomPrompt="1"/>
          </p:nvPr>
        </p:nvSpPr>
        <p:spPr bwMode="gray">
          <a:xfrm>
            <a:off x="2082060" y="2981303"/>
            <a:ext cx="4343400" cy="153888"/>
          </a:xfrm>
          <a:prstGeom prst="rect">
            <a:avLst/>
          </a:prstGeom>
        </p:spPr>
        <p:txBody>
          <a:bodyPr lIns="0" tIns="0" rIns="0" bIns="0" anchor="ctr">
            <a:spAutoFit/>
          </a:bodyPr>
          <a:lstStyle>
            <a:lvl1pPr marL="0" indent="0">
              <a:spcBef>
                <a:spcPts val="0"/>
              </a:spcBef>
              <a:buNone/>
              <a:defRPr sz="1000" baseline="0">
                <a:solidFill>
                  <a:schemeClr val="accent3"/>
                </a:solidFill>
              </a:defRPr>
            </a:lvl1pPr>
          </a:lstStyle>
          <a:p>
            <a:pPr lvl="0"/>
            <a:r>
              <a:rPr lang="en-US" dirty="0"/>
              <a:t>Section Title – Arial 10pt Regular, Use Title Case</a:t>
            </a:r>
          </a:p>
        </p:txBody>
      </p:sp>
      <p:sp>
        <p:nvSpPr>
          <p:cNvPr id="50" name="Text Placeholder 4"/>
          <p:cNvSpPr>
            <a:spLocks noGrp="1"/>
          </p:cNvSpPr>
          <p:nvPr>
            <p:ph type="body" sz="quarter" idx="21" hasCustomPrompt="1"/>
          </p:nvPr>
        </p:nvSpPr>
        <p:spPr bwMode="gray">
          <a:xfrm>
            <a:off x="2082060" y="3625584"/>
            <a:ext cx="4343400" cy="153888"/>
          </a:xfrm>
          <a:prstGeom prst="rect">
            <a:avLst/>
          </a:prstGeom>
        </p:spPr>
        <p:txBody>
          <a:bodyPr lIns="0" tIns="0" rIns="0" bIns="0" anchor="ctr">
            <a:spAutoFit/>
          </a:bodyPr>
          <a:lstStyle>
            <a:lvl1pPr marL="0" indent="0">
              <a:spcBef>
                <a:spcPts val="0"/>
              </a:spcBef>
              <a:buNone/>
              <a:defRPr sz="1000" baseline="0">
                <a:solidFill>
                  <a:schemeClr val="accent3"/>
                </a:solidFill>
              </a:defRPr>
            </a:lvl1pPr>
          </a:lstStyle>
          <a:p>
            <a:pPr lvl="0"/>
            <a:r>
              <a:rPr lang="en-US" dirty="0"/>
              <a:t>Section Title – Arial 10pt Regular, Use Title Case</a:t>
            </a:r>
          </a:p>
        </p:txBody>
      </p:sp>
      <p:sp>
        <p:nvSpPr>
          <p:cNvPr id="51" name="Text Placeholder 4"/>
          <p:cNvSpPr>
            <a:spLocks noGrp="1"/>
          </p:cNvSpPr>
          <p:nvPr>
            <p:ph type="body" sz="quarter" idx="22" hasCustomPrompt="1"/>
          </p:nvPr>
        </p:nvSpPr>
        <p:spPr bwMode="gray">
          <a:xfrm>
            <a:off x="2082059" y="2300099"/>
            <a:ext cx="4343400" cy="230832"/>
          </a:xfrm>
          <a:prstGeom prst="rect">
            <a:avLst/>
          </a:prstGeom>
        </p:spPr>
        <p:txBody>
          <a:bodyPr lIns="0" tIns="0" rIns="0" bIns="0" anchor="ctr">
            <a:spAutoFit/>
          </a:bodyPr>
          <a:lstStyle>
            <a:lvl1pPr marL="0" indent="0">
              <a:spcBef>
                <a:spcPts val="0"/>
              </a:spcBef>
              <a:buNone/>
              <a:defRPr sz="1500" b="0" baseline="0">
                <a:solidFill>
                  <a:schemeClr val="tx1"/>
                </a:solidFill>
              </a:defRPr>
            </a:lvl1pPr>
          </a:lstStyle>
          <a:p>
            <a:pPr lvl="0"/>
            <a:r>
              <a:rPr lang="en-US" dirty="0"/>
              <a:t>Section Title – Arial 15pt Regular, Use Title Case</a:t>
            </a: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Standard">
    <p:spTree>
      <p:nvGrpSpPr>
        <p:cNvPr id="1" name=""/>
        <p:cNvGrpSpPr/>
        <p:nvPr/>
      </p:nvGrpSpPr>
      <p:grpSpPr>
        <a:xfrm>
          <a:off x="0" y="0"/>
          <a:ext cx="0" cy="0"/>
          <a:chOff x="0" y="0"/>
          <a:chExt cx="0" cy="0"/>
        </a:xfrm>
      </p:grpSpPr>
      <p:sp>
        <p:nvSpPr>
          <p:cNvPr id="20" name="Text Placeholder 4"/>
          <p:cNvSpPr>
            <a:spLocks noGrp="1"/>
          </p:cNvSpPr>
          <p:nvPr>
            <p:ph type="body" sz="quarter" idx="21" hasCustomPrompt="1"/>
          </p:nvPr>
        </p:nvSpPr>
        <p:spPr bwMode="gray">
          <a:xfrm>
            <a:off x="458899" y="458112"/>
            <a:ext cx="2910268" cy="138499"/>
          </a:xfrm>
          <a:prstGeom prst="rect">
            <a:avLst/>
          </a:prstGeom>
        </p:spPr>
        <p:txBody>
          <a:bodyPr lIns="0" tIns="0" rIns="0" bIns="0">
            <a:spAutoFit/>
          </a:bodyPr>
          <a:lstStyle>
            <a:lvl1pPr marL="0" indent="0">
              <a:spcBef>
                <a:spcPts val="0"/>
              </a:spcBef>
              <a:buNone/>
              <a:defRPr sz="900" baseline="0">
                <a:solidFill>
                  <a:schemeClr val="tx1"/>
                </a:solidFill>
              </a:defRPr>
            </a:lvl1pPr>
          </a:lstStyle>
          <a:p>
            <a:pPr lvl="0"/>
            <a:r>
              <a:rPr lang="en-US" dirty="0"/>
              <a:t>Top Kicker – Arial 9pt Regular, Use Title Case</a:t>
            </a:r>
          </a:p>
        </p:txBody>
      </p:sp>
      <p:sp>
        <p:nvSpPr>
          <p:cNvPr id="22" name="Text Placeholder 4"/>
          <p:cNvSpPr>
            <a:spLocks noGrp="1"/>
          </p:cNvSpPr>
          <p:nvPr>
            <p:ph type="body" sz="quarter" idx="22" hasCustomPrompt="1"/>
          </p:nvPr>
        </p:nvSpPr>
        <p:spPr bwMode="gray">
          <a:xfrm>
            <a:off x="458899" y="1130579"/>
            <a:ext cx="6857889" cy="230832"/>
          </a:xfrm>
          <a:prstGeom prst="rect">
            <a:avLst/>
          </a:prstGeom>
        </p:spPr>
        <p:txBody>
          <a:bodyPr wrap="square" lIns="0" tIns="0" rIns="0" bIns="0">
            <a:spAutoFit/>
          </a:bodyPr>
          <a:lstStyle>
            <a:lvl1pPr marL="0" indent="0">
              <a:spcBef>
                <a:spcPts val="0"/>
              </a:spcBef>
              <a:buNone/>
              <a:defRPr sz="1500" baseline="0">
                <a:solidFill>
                  <a:schemeClr val="accent3"/>
                </a:solidFill>
              </a:defRPr>
            </a:lvl1pPr>
          </a:lstStyle>
          <a:p>
            <a:pPr lvl="0"/>
            <a:r>
              <a:rPr lang="en-US" dirty="0"/>
              <a:t>Slide Subtitle – Arial 15pt Regular, Use Title Case</a:t>
            </a:r>
          </a:p>
        </p:txBody>
      </p:sp>
      <p:cxnSp>
        <p:nvCxnSpPr>
          <p:cNvPr id="23" name="Straight Connector 22"/>
          <p:cNvCxnSpPr/>
          <p:nvPr userDrawn="1"/>
        </p:nvCxnSpPr>
        <p:spPr bwMode="gray">
          <a:xfrm>
            <a:off x="457612" y="1066294"/>
            <a:ext cx="6853238" cy="0"/>
          </a:xfrm>
          <a:prstGeom prst="line">
            <a:avLst/>
          </a:prstGeom>
          <a:ln w="6350">
            <a:solidFill>
              <a:schemeClr val="accent3"/>
            </a:solidFill>
            <a:miter lim="800000"/>
          </a:ln>
        </p:spPr>
        <p:style>
          <a:lnRef idx="1">
            <a:schemeClr val="accent1"/>
          </a:lnRef>
          <a:fillRef idx="0">
            <a:schemeClr val="accent1"/>
          </a:fillRef>
          <a:effectRef idx="0">
            <a:schemeClr val="accent1"/>
          </a:effectRef>
          <a:fontRef idx="minor">
            <a:schemeClr val="tx1"/>
          </a:fontRef>
        </p:style>
      </p:cxnSp>
      <p:sp>
        <p:nvSpPr>
          <p:cNvPr id="25" name="Text Placeholder 4"/>
          <p:cNvSpPr>
            <a:spLocks noGrp="1"/>
          </p:cNvSpPr>
          <p:nvPr>
            <p:ph type="body" sz="quarter" idx="23" hasCustomPrompt="1"/>
          </p:nvPr>
        </p:nvSpPr>
        <p:spPr bwMode="gray">
          <a:xfrm>
            <a:off x="458899" y="729525"/>
            <a:ext cx="6857889" cy="307777"/>
          </a:xfrm>
          <a:prstGeom prst="rect">
            <a:avLst/>
          </a:prstGeom>
        </p:spPr>
        <p:txBody>
          <a:bodyPr wrap="square" lIns="0" tIns="0" rIns="0" bIns="0" anchor="b" anchorCtr="0">
            <a:spAutoFit/>
          </a:bodyPr>
          <a:lstStyle>
            <a:lvl1pPr marL="0" indent="0">
              <a:spcBef>
                <a:spcPts val="0"/>
              </a:spcBef>
              <a:buNone/>
              <a:defRPr sz="2000" baseline="0">
                <a:solidFill>
                  <a:schemeClr val="tx1"/>
                </a:solidFill>
              </a:defRPr>
            </a:lvl1pPr>
          </a:lstStyle>
          <a:p>
            <a:pPr lvl="0"/>
            <a:r>
              <a:rPr lang="en-US" dirty="0"/>
              <a:t>Slide Title – Arial 20pt Regular, Use Title Case</a:t>
            </a:r>
          </a:p>
        </p:txBody>
      </p:sp>
      <p:sp>
        <p:nvSpPr>
          <p:cNvPr id="26" name="Text Placeholder 21"/>
          <p:cNvSpPr>
            <a:spLocks noGrp="1"/>
          </p:cNvSpPr>
          <p:nvPr>
            <p:ph type="body" sz="quarter" idx="17" hasCustomPrompt="1"/>
          </p:nvPr>
        </p:nvSpPr>
        <p:spPr bwMode="gray">
          <a:xfrm>
            <a:off x="5368992" y="9349681"/>
            <a:ext cx="1945415" cy="153888"/>
          </a:xfrm>
          <a:prstGeom prst="rect">
            <a:avLst/>
          </a:prstGeom>
        </p:spPr>
        <p:txBody>
          <a:bodyPr wrap="square" lIns="0" tIns="0" rIns="0" bIns="0" anchor="b">
            <a:spAutoFit/>
          </a:bodyPr>
          <a:lstStyle>
            <a:lvl1pPr marL="0" indent="0" algn="l">
              <a:spcBef>
                <a:spcPts val="0"/>
              </a:spcBef>
              <a:buNone/>
              <a:defRPr sz="500" baseline="0">
                <a:solidFill>
                  <a:schemeClr val="tx1"/>
                </a:solidFill>
                <a:latin typeface="+mn-lt"/>
              </a:defRPr>
            </a:lvl1pPr>
            <a:lvl2pPr algn="l">
              <a:buNone/>
              <a:defRPr sz="600"/>
            </a:lvl2pPr>
            <a:lvl3pPr algn="l">
              <a:buNone/>
              <a:defRPr sz="600"/>
            </a:lvl3pPr>
            <a:lvl4pPr algn="l">
              <a:buNone/>
              <a:defRPr sz="600"/>
            </a:lvl4pPr>
            <a:lvl5pPr algn="l">
              <a:buNone/>
              <a:defRPr sz="600"/>
            </a:lvl5pPr>
          </a:lstStyle>
          <a:p>
            <a:pPr lvl="0"/>
            <a:r>
              <a:rPr lang="en-US" dirty="0"/>
              <a:t>Source: Click to add source. Use a single space after “Source:” and a period at the end of the source. Stretch the box to the left as needed.</a:t>
            </a:r>
          </a:p>
        </p:txBody>
      </p:sp>
      <p:sp>
        <p:nvSpPr>
          <p:cNvPr id="27" name="Text Placeholder 23"/>
          <p:cNvSpPr>
            <a:spLocks noGrp="1"/>
          </p:cNvSpPr>
          <p:nvPr>
            <p:ph type="body" sz="quarter" idx="20" hasCustomPrompt="1"/>
          </p:nvPr>
        </p:nvSpPr>
        <p:spPr bwMode="gray">
          <a:xfrm>
            <a:off x="457612" y="9349681"/>
            <a:ext cx="2610934" cy="153888"/>
          </a:xfrm>
          <a:prstGeom prst="rect">
            <a:avLst/>
          </a:prstGeom>
        </p:spPr>
        <p:txBody>
          <a:bodyPr wrap="square" lIns="0" tIns="0" rIns="0" bIns="0" anchor="b">
            <a:spAutoFit/>
          </a:bodyPr>
          <a:lstStyle>
            <a:lvl1pPr marL="91440" indent="-91440" algn="l" defTabSz="91440">
              <a:spcBef>
                <a:spcPts val="0"/>
              </a:spcBef>
              <a:buFont typeface="+mj-lt"/>
              <a:buAutoNum type="arabicParenR"/>
              <a:defRPr sz="500" baseline="0">
                <a:solidFill>
                  <a:schemeClr val="tx1"/>
                </a:solidFill>
                <a:latin typeface="+mn-lt"/>
              </a:defRPr>
            </a:lvl1pPr>
            <a:lvl2pPr>
              <a:buNone/>
              <a:defRPr sz="600">
                <a:solidFill>
                  <a:schemeClr val="tx1"/>
                </a:solidFill>
              </a:defRPr>
            </a:lvl2pPr>
            <a:lvl3pPr>
              <a:buNone/>
              <a:defRPr sz="600">
                <a:solidFill>
                  <a:schemeClr val="tx1"/>
                </a:solidFill>
              </a:defRPr>
            </a:lvl3pPr>
            <a:lvl4pPr>
              <a:buNone/>
              <a:defRPr sz="600">
                <a:solidFill>
                  <a:schemeClr val="tx1"/>
                </a:solidFill>
              </a:defRPr>
            </a:lvl4pPr>
            <a:lvl5pPr>
              <a:buNone/>
              <a:defRPr sz="600">
                <a:solidFill>
                  <a:schemeClr val="tx1"/>
                </a:solidFill>
              </a:defRPr>
            </a:lvl5pPr>
          </a:lstStyle>
          <a:p>
            <a:pPr lvl="0"/>
            <a:r>
              <a:rPr lang="en-US" dirty="0"/>
              <a:t>Click to add footnote. Numbers appear automatically (no additional space or tab needed). Use a period at the end of each footnote. Stretch the box to the right as needed.</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ext: Standard">
    <p:spTree>
      <p:nvGrpSpPr>
        <p:cNvPr id="1" name=""/>
        <p:cNvGrpSpPr/>
        <p:nvPr/>
      </p:nvGrpSpPr>
      <p:grpSpPr>
        <a:xfrm>
          <a:off x="0" y="0"/>
          <a:ext cx="0" cy="0"/>
          <a:chOff x="0" y="0"/>
          <a:chExt cx="0" cy="0"/>
        </a:xfrm>
      </p:grpSpPr>
      <p:sp>
        <p:nvSpPr>
          <p:cNvPr id="10" name="Text Placeholder 4"/>
          <p:cNvSpPr>
            <a:spLocks noGrp="1"/>
          </p:cNvSpPr>
          <p:nvPr>
            <p:ph type="body" sz="quarter" idx="21" hasCustomPrompt="1"/>
          </p:nvPr>
        </p:nvSpPr>
        <p:spPr bwMode="gray">
          <a:xfrm>
            <a:off x="458899" y="458112"/>
            <a:ext cx="2910268" cy="138499"/>
          </a:xfrm>
          <a:prstGeom prst="rect">
            <a:avLst/>
          </a:prstGeom>
        </p:spPr>
        <p:txBody>
          <a:bodyPr lIns="0" tIns="0" rIns="0" bIns="0">
            <a:spAutoFit/>
          </a:bodyPr>
          <a:lstStyle>
            <a:lvl1pPr marL="0" indent="0">
              <a:spcBef>
                <a:spcPts val="0"/>
              </a:spcBef>
              <a:buNone/>
              <a:defRPr sz="900" baseline="0">
                <a:solidFill>
                  <a:schemeClr val="tx1"/>
                </a:solidFill>
              </a:defRPr>
            </a:lvl1pPr>
          </a:lstStyle>
          <a:p>
            <a:pPr lvl="0"/>
            <a:r>
              <a:rPr lang="en-US" dirty="0"/>
              <a:t>Top Kicker – Arial 9pt Regular, Use Title Case</a:t>
            </a:r>
          </a:p>
        </p:txBody>
      </p:sp>
      <p:cxnSp>
        <p:nvCxnSpPr>
          <p:cNvPr id="11" name="Straight Connector 10"/>
          <p:cNvCxnSpPr/>
          <p:nvPr userDrawn="1"/>
        </p:nvCxnSpPr>
        <p:spPr bwMode="gray">
          <a:xfrm>
            <a:off x="457612" y="1066294"/>
            <a:ext cx="6853238" cy="0"/>
          </a:xfrm>
          <a:prstGeom prst="line">
            <a:avLst/>
          </a:prstGeom>
          <a:ln w="6350">
            <a:solidFill>
              <a:schemeClr val="accent3"/>
            </a:solidFill>
            <a:miter lim="800000"/>
          </a:ln>
        </p:spPr>
        <p:style>
          <a:lnRef idx="1">
            <a:schemeClr val="accent1"/>
          </a:lnRef>
          <a:fillRef idx="0">
            <a:schemeClr val="accent1"/>
          </a:fillRef>
          <a:effectRef idx="0">
            <a:schemeClr val="accent1"/>
          </a:effectRef>
          <a:fontRef idx="minor">
            <a:schemeClr val="tx1"/>
          </a:fontRef>
        </p:style>
      </p:cxnSp>
      <p:sp>
        <p:nvSpPr>
          <p:cNvPr id="12" name="Text Placeholder 4"/>
          <p:cNvSpPr>
            <a:spLocks noGrp="1"/>
          </p:cNvSpPr>
          <p:nvPr>
            <p:ph type="body" sz="quarter" idx="23" hasCustomPrompt="1"/>
          </p:nvPr>
        </p:nvSpPr>
        <p:spPr bwMode="gray">
          <a:xfrm>
            <a:off x="458899" y="729525"/>
            <a:ext cx="6856301" cy="307777"/>
          </a:xfrm>
          <a:prstGeom prst="rect">
            <a:avLst/>
          </a:prstGeom>
        </p:spPr>
        <p:txBody>
          <a:bodyPr wrap="square" lIns="0" tIns="0" rIns="0" bIns="0" anchor="b" anchorCtr="0">
            <a:spAutoFit/>
          </a:bodyPr>
          <a:lstStyle>
            <a:lvl1pPr marL="0" indent="0">
              <a:spcBef>
                <a:spcPts val="0"/>
              </a:spcBef>
              <a:buNone/>
              <a:defRPr sz="2000" baseline="0">
                <a:solidFill>
                  <a:schemeClr val="tx1"/>
                </a:solidFill>
              </a:defRPr>
            </a:lvl1pPr>
          </a:lstStyle>
          <a:p>
            <a:pPr lvl="0"/>
            <a:r>
              <a:rPr lang="en-US" dirty="0"/>
              <a:t>Slide Title – Arial 20pt Regular, Use Title Case</a:t>
            </a:r>
          </a:p>
        </p:txBody>
      </p:sp>
      <p:cxnSp>
        <p:nvCxnSpPr>
          <p:cNvPr id="13" name="Straight Connector 12"/>
          <p:cNvCxnSpPr/>
          <p:nvPr userDrawn="1"/>
        </p:nvCxnSpPr>
        <p:spPr bwMode="gray">
          <a:xfrm>
            <a:off x="2329643" y="1285874"/>
            <a:ext cx="0" cy="7772400"/>
          </a:xfrm>
          <a:prstGeom prst="line">
            <a:avLst/>
          </a:prstGeom>
          <a:ln w="6350">
            <a:solidFill>
              <a:schemeClr val="accent3"/>
            </a:solidFill>
            <a:miter lim="800000"/>
            <a:headEnd type="none"/>
            <a:tailEnd type="none"/>
          </a:ln>
        </p:spPr>
        <p:style>
          <a:lnRef idx="1">
            <a:schemeClr val="accent1"/>
          </a:lnRef>
          <a:fillRef idx="0">
            <a:schemeClr val="accent1"/>
          </a:fillRef>
          <a:effectRef idx="0">
            <a:schemeClr val="accent1"/>
          </a:effectRef>
          <a:fontRef idx="minor">
            <a:schemeClr val="tx1"/>
          </a:fontRef>
        </p:style>
      </p:cxnSp>
      <p:sp>
        <p:nvSpPr>
          <p:cNvPr id="14" name="Text Placeholder 15"/>
          <p:cNvSpPr>
            <a:spLocks noGrp="1"/>
          </p:cNvSpPr>
          <p:nvPr>
            <p:ph type="body" sz="quarter" idx="32" hasCustomPrompt="1"/>
          </p:nvPr>
        </p:nvSpPr>
        <p:spPr bwMode="gray">
          <a:xfrm>
            <a:off x="458899" y="1285874"/>
            <a:ext cx="1828800" cy="7772400"/>
          </a:xfrm>
          <a:prstGeom prst="rect">
            <a:avLst/>
          </a:prstGeom>
        </p:spPr>
        <p:txBody>
          <a:bodyPr lIns="0" tIns="0" rIns="0" bIns="0">
            <a:noAutofit/>
          </a:bodyPr>
          <a:lstStyle>
            <a:lvl1pPr marL="0" marR="0" indent="0" algn="l" defTabSz="1018879" rtl="0" eaLnBrk="1" fontAlgn="auto" latinLnBrk="0" hangingPunct="1">
              <a:lnSpc>
                <a:spcPts val="1300"/>
              </a:lnSpc>
              <a:spcBef>
                <a:spcPts val="800"/>
              </a:spcBef>
              <a:spcAft>
                <a:spcPts val="0"/>
              </a:spcAft>
              <a:buClrTx/>
              <a:buSzTx/>
              <a:buFont typeface="Arial" pitchFamily="34" charset="0"/>
              <a:buNone/>
              <a:tabLst/>
              <a:defRPr baseline="0"/>
            </a:lvl1pPr>
            <a:lvl2pPr>
              <a:buNone/>
              <a:defRPr/>
            </a:lvl2pPr>
            <a:lvl3pPr>
              <a:buNone/>
              <a:defRPr/>
            </a:lvl3pPr>
            <a:lvl4pPr>
              <a:buNone/>
              <a:defRPr/>
            </a:lvl4pPr>
            <a:lvl5pPr>
              <a:buNone/>
              <a:defRPr/>
            </a:lvl5pPr>
          </a:lstStyle>
          <a:p>
            <a:pPr lvl="0"/>
            <a:r>
              <a:rPr lang="en-US" dirty="0"/>
              <a:t>Body Text – Arial 10pt Regular.</a:t>
            </a:r>
            <a:br>
              <a:rPr lang="en-US" dirty="0"/>
            </a:br>
            <a:r>
              <a:rPr lang="en-US" dirty="0"/>
              <a:t>Click to add text. Click to add text. Click to add text. Click to add text. Click to add text. Click to add text. Click to add text. Click to add text.</a:t>
            </a:r>
            <a:br>
              <a:rPr lang="en-US" dirty="0"/>
            </a:br>
            <a:r>
              <a:rPr lang="en-US" dirty="0"/>
              <a:t>Click to add text. Click to add text. Click to add text. Click to add text. Click to add text. Click to add text. Click to add text. Click to add text. </a:t>
            </a:r>
          </a:p>
        </p:txBody>
      </p:sp>
      <p:sp>
        <p:nvSpPr>
          <p:cNvPr id="15" name="Text Placeholder 4"/>
          <p:cNvSpPr>
            <a:spLocks noGrp="1"/>
          </p:cNvSpPr>
          <p:nvPr>
            <p:ph type="body" sz="quarter" idx="11" hasCustomPrompt="1"/>
          </p:nvPr>
        </p:nvSpPr>
        <p:spPr bwMode="gray">
          <a:xfrm>
            <a:off x="2437351" y="1285874"/>
            <a:ext cx="4879437" cy="230832"/>
          </a:xfrm>
          <a:prstGeom prst="rect">
            <a:avLst/>
          </a:prstGeom>
        </p:spPr>
        <p:txBody>
          <a:bodyPr wrap="square" lIns="0" tIns="0" rIns="0" bIns="0">
            <a:spAutoFit/>
          </a:bodyPr>
          <a:lstStyle>
            <a:lvl1pPr marL="0" indent="0">
              <a:spcBef>
                <a:spcPts val="0"/>
              </a:spcBef>
              <a:buNone/>
              <a:defRPr sz="1500" baseline="0">
                <a:solidFill>
                  <a:schemeClr val="accent3"/>
                </a:solidFill>
              </a:defRPr>
            </a:lvl1pPr>
          </a:lstStyle>
          <a:p>
            <a:pPr lvl="0"/>
            <a:r>
              <a:rPr lang="en-US" dirty="0"/>
              <a:t>Slide Subtitle – Arial 15pt Regular, Use Title Case</a:t>
            </a:r>
          </a:p>
        </p:txBody>
      </p:sp>
      <p:sp>
        <p:nvSpPr>
          <p:cNvPr id="16" name="Text Placeholder 21"/>
          <p:cNvSpPr>
            <a:spLocks noGrp="1"/>
          </p:cNvSpPr>
          <p:nvPr>
            <p:ph type="body" sz="quarter" idx="17" hasCustomPrompt="1"/>
          </p:nvPr>
        </p:nvSpPr>
        <p:spPr bwMode="gray">
          <a:xfrm>
            <a:off x="5368992" y="9349681"/>
            <a:ext cx="1945415" cy="153888"/>
          </a:xfrm>
          <a:prstGeom prst="rect">
            <a:avLst/>
          </a:prstGeom>
        </p:spPr>
        <p:txBody>
          <a:bodyPr wrap="square" lIns="0" tIns="0" rIns="0" bIns="0" anchor="b">
            <a:spAutoFit/>
          </a:bodyPr>
          <a:lstStyle>
            <a:lvl1pPr marL="0" indent="0" algn="l">
              <a:spcBef>
                <a:spcPts val="0"/>
              </a:spcBef>
              <a:buNone/>
              <a:defRPr sz="500" baseline="0">
                <a:solidFill>
                  <a:schemeClr val="tx1"/>
                </a:solidFill>
                <a:latin typeface="+mn-lt"/>
              </a:defRPr>
            </a:lvl1pPr>
            <a:lvl2pPr algn="l">
              <a:buNone/>
              <a:defRPr sz="600"/>
            </a:lvl2pPr>
            <a:lvl3pPr algn="l">
              <a:buNone/>
              <a:defRPr sz="600"/>
            </a:lvl3pPr>
            <a:lvl4pPr algn="l">
              <a:buNone/>
              <a:defRPr sz="600"/>
            </a:lvl4pPr>
            <a:lvl5pPr algn="l">
              <a:buNone/>
              <a:defRPr sz="600"/>
            </a:lvl5pPr>
          </a:lstStyle>
          <a:p>
            <a:pPr lvl="0"/>
            <a:r>
              <a:rPr lang="en-US" dirty="0"/>
              <a:t>Source: Click to add source. Use a single space after “Source:” and a period at the end of the source. Stretch the box to the left as needed.</a:t>
            </a:r>
          </a:p>
        </p:txBody>
      </p:sp>
      <p:sp>
        <p:nvSpPr>
          <p:cNvPr id="17" name="Text Placeholder 23"/>
          <p:cNvSpPr>
            <a:spLocks noGrp="1"/>
          </p:cNvSpPr>
          <p:nvPr>
            <p:ph type="body" sz="quarter" idx="20" hasCustomPrompt="1"/>
          </p:nvPr>
        </p:nvSpPr>
        <p:spPr bwMode="gray">
          <a:xfrm>
            <a:off x="457612" y="9349681"/>
            <a:ext cx="2610934" cy="153888"/>
          </a:xfrm>
          <a:prstGeom prst="rect">
            <a:avLst/>
          </a:prstGeom>
        </p:spPr>
        <p:txBody>
          <a:bodyPr wrap="square" lIns="0" tIns="0" rIns="0" bIns="0" anchor="b">
            <a:spAutoFit/>
          </a:bodyPr>
          <a:lstStyle>
            <a:lvl1pPr marL="91440" indent="-91440" algn="l" defTabSz="91440">
              <a:spcBef>
                <a:spcPts val="0"/>
              </a:spcBef>
              <a:buFont typeface="+mj-lt"/>
              <a:buAutoNum type="arabicParenR"/>
              <a:defRPr sz="500" baseline="0">
                <a:solidFill>
                  <a:schemeClr val="tx1"/>
                </a:solidFill>
                <a:latin typeface="+mn-lt"/>
              </a:defRPr>
            </a:lvl1pPr>
            <a:lvl2pPr>
              <a:buNone/>
              <a:defRPr sz="600">
                <a:solidFill>
                  <a:schemeClr val="tx1"/>
                </a:solidFill>
              </a:defRPr>
            </a:lvl2pPr>
            <a:lvl3pPr>
              <a:buNone/>
              <a:defRPr sz="600">
                <a:solidFill>
                  <a:schemeClr val="tx1"/>
                </a:solidFill>
              </a:defRPr>
            </a:lvl3pPr>
            <a:lvl4pPr>
              <a:buNone/>
              <a:defRPr sz="600">
                <a:solidFill>
                  <a:schemeClr val="tx1"/>
                </a:solidFill>
              </a:defRPr>
            </a:lvl4pPr>
            <a:lvl5pPr>
              <a:buNone/>
              <a:defRPr sz="600">
                <a:solidFill>
                  <a:schemeClr val="tx1"/>
                </a:solidFill>
              </a:defRPr>
            </a:lvl5pPr>
          </a:lstStyle>
          <a:p>
            <a:pPr lvl="0"/>
            <a:r>
              <a:rPr lang="en-US" dirty="0"/>
              <a:t>Click to add footnote. Numbers appear automatically (no additional space or tab needed). Use a period at the end of each footnote. Stretch the box to the right as needed.</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ags" Target="../tags/tag2.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vmlDrawing" Target="../drawings/vmlDrawing1.vml"/><Relationship Id="rId2" Type="http://schemas.openxmlformats.org/officeDocument/2006/relationships/slideLayout" Target="../slideLayouts/slideLayout2.xml"/><Relationship Id="rId16" Type="http://schemas.openxmlformats.org/officeDocument/2006/relationships/theme" Target="../theme/theme1.xml"/><Relationship Id="rId20" Type="http://schemas.openxmlformats.org/officeDocument/2006/relationships/image" Target="../media/image1.emf"/><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oleObject" Target="../embeddings/oleObject1.bin"/><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3.xml"/><Relationship Id="rId13" Type="http://schemas.openxmlformats.org/officeDocument/2006/relationships/theme" Target="../theme/theme2.xml"/><Relationship Id="rId18" Type="http://schemas.openxmlformats.org/officeDocument/2006/relationships/image" Target="../media/image1.emf"/><Relationship Id="rId3" Type="http://schemas.openxmlformats.org/officeDocument/2006/relationships/slideLayout" Target="../slideLayouts/slideLayout18.xml"/><Relationship Id="rId7" Type="http://schemas.openxmlformats.org/officeDocument/2006/relationships/slideLayout" Target="../slideLayouts/slideLayout22.xml"/><Relationship Id="rId12" Type="http://schemas.openxmlformats.org/officeDocument/2006/relationships/slideLayout" Target="../slideLayouts/slideLayout27.xml"/><Relationship Id="rId17" Type="http://schemas.openxmlformats.org/officeDocument/2006/relationships/oleObject" Target="../embeddings/oleObject2.bin"/><Relationship Id="rId2" Type="http://schemas.openxmlformats.org/officeDocument/2006/relationships/slideLayout" Target="../slideLayouts/slideLayout17.xml"/><Relationship Id="rId16" Type="http://schemas.openxmlformats.org/officeDocument/2006/relationships/tags" Target="../tags/tag4.xml"/><Relationship Id="rId1" Type="http://schemas.openxmlformats.org/officeDocument/2006/relationships/slideLayout" Target="../slideLayouts/slideLayout16.xml"/><Relationship Id="rId6" Type="http://schemas.openxmlformats.org/officeDocument/2006/relationships/slideLayout" Target="../slideLayouts/slideLayout21.xml"/><Relationship Id="rId11" Type="http://schemas.openxmlformats.org/officeDocument/2006/relationships/slideLayout" Target="../slideLayouts/slideLayout26.xml"/><Relationship Id="rId5" Type="http://schemas.openxmlformats.org/officeDocument/2006/relationships/slideLayout" Target="../slideLayouts/slideLayout20.xml"/><Relationship Id="rId15" Type="http://schemas.openxmlformats.org/officeDocument/2006/relationships/tags" Target="../tags/tag3.xml"/><Relationship Id="rId10" Type="http://schemas.openxmlformats.org/officeDocument/2006/relationships/slideLayout" Target="../slideLayouts/slideLayout25.xml"/><Relationship Id="rId4" Type="http://schemas.openxmlformats.org/officeDocument/2006/relationships/slideLayout" Target="../slideLayouts/slideLayout19.xml"/><Relationship Id="rId9" Type="http://schemas.openxmlformats.org/officeDocument/2006/relationships/slideLayout" Target="../slideLayouts/slideLayout24.xml"/><Relationship Id="rId14" Type="http://schemas.openxmlformats.org/officeDocument/2006/relationships/vmlDrawing" Target="../drawings/vmlDrawing2.v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graphicFrame>
        <p:nvGraphicFramePr>
          <p:cNvPr id="2" name="Object 1" hidden="1">
            <a:extLst>
              <a:ext uri="{FF2B5EF4-FFF2-40B4-BE49-F238E27FC236}">
                <a16:creationId xmlns:a16="http://schemas.microsoft.com/office/drawing/2014/main" id="{C834FA02-F541-46EA-BCC1-038E19621DBF}"/>
              </a:ext>
            </a:extLst>
          </p:cNvPr>
          <p:cNvGraphicFramePr>
            <a:graphicFrameLocks noChangeAspect="1"/>
          </p:cNvGraphicFramePr>
          <p:nvPr userDrawn="1">
            <p:custDataLst>
              <p:tags r:id="rId18"/>
            </p:custDataLst>
            <p:extLst>
              <p:ext uri="{D42A27DB-BD31-4B8C-83A1-F6EECF244321}">
                <p14:modId xmlns:p14="http://schemas.microsoft.com/office/powerpoint/2010/main" val="1355440713"/>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1036" name="think-cell Slide" r:id="rId19" imgW="421" imgH="423" progId="TCLayout.ActiveDocument.1">
                  <p:embed/>
                </p:oleObj>
              </mc:Choice>
              <mc:Fallback>
                <p:oleObj name="think-cell Slide" r:id="rId19" imgW="421" imgH="423" progId="TCLayout.ActiveDocument.1">
                  <p:embed/>
                  <p:pic>
                    <p:nvPicPr>
                      <p:cNvPr id="0" name=""/>
                      <p:cNvPicPr/>
                      <p:nvPr/>
                    </p:nvPicPr>
                    <p:blipFill>
                      <a:blip r:embed="rId20"/>
                      <a:stretch>
                        <a:fillRect/>
                      </a:stretch>
                    </p:blipFill>
                    <p:spPr>
                      <a:xfrm>
                        <a:off x="1588" y="1588"/>
                        <a:ext cx="1588" cy="1588"/>
                      </a:xfrm>
                      <a:prstGeom prst="rect">
                        <a:avLst/>
                      </a:prstGeom>
                    </p:spPr>
                  </p:pic>
                </p:oleObj>
              </mc:Fallback>
            </mc:AlternateContent>
          </a:graphicData>
        </a:graphic>
      </p:graphicFrame>
      <p:sp>
        <p:nvSpPr>
          <p:cNvPr id="13" name="Slide Number Placeholder 5"/>
          <p:cNvSpPr txBox="1">
            <a:spLocks/>
          </p:cNvSpPr>
          <p:nvPr/>
        </p:nvSpPr>
        <p:spPr bwMode="gray">
          <a:xfrm>
            <a:off x="3678414" y="9626542"/>
            <a:ext cx="415573" cy="130805"/>
          </a:xfrm>
          <a:prstGeom prst="rect">
            <a:avLst/>
          </a:prstGeom>
        </p:spPr>
        <p:txBody>
          <a:bodyPr vert="horz" wrap="square" lIns="0" tIns="0" rIns="0" bIns="0" rtlCol="0" anchor="t">
            <a:spAutoFit/>
          </a:bodyPr>
          <a:lstStyle>
            <a:defPPr>
              <a:defRPr lang="en-US"/>
            </a:defPPr>
            <a:lvl1pPr marL="0" algn="ctr" defTabSz="1018879" rtl="0" eaLnBrk="1" latinLnBrk="0" hangingPunct="1">
              <a:defRPr sz="900" kern="1200">
                <a:solidFill>
                  <a:schemeClr val="tx1"/>
                </a:solidFill>
                <a:latin typeface="+mn-lt"/>
                <a:ea typeface="+mn-ea"/>
                <a:cs typeface="+mn-cs"/>
              </a:defRPr>
            </a:lvl1pPr>
            <a:lvl2pPr marL="509440" algn="l" defTabSz="1018879" rtl="0" eaLnBrk="1" latinLnBrk="0" hangingPunct="1">
              <a:defRPr sz="2100" kern="1200">
                <a:solidFill>
                  <a:schemeClr val="tx1"/>
                </a:solidFill>
                <a:latin typeface="+mn-lt"/>
                <a:ea typeface="+mn-ea"/>
                <a:cs typeface="+mn-cs"/>
              </a:defRPr>
            </a:lvl2pPr>
            <a:lvl3pPr marL="1018879" algn="l" defTabSz="1018879" rtl="0" eaLnBrk="1" latinLnBrk="0" hangingPunct="1">
              <a:defRPr sz="2100" kern="1200">
                <a:solidFill>
                  <a:schemeClr val="tx1"/>
                </a:solidFill>
                <a:latin typeface="+mn-lt"/>
                <a:ea typeface="+mn-ea"/>
                <a:cs typeface="+mn-cs"/>
              </a:defRPr>
            </a:lvl3pPr>
            <a:lvl4pPr marL="1528319" algn="l" defTabSz="1018879" rtl="0" eaLnBrk="1" latinLnBrk="0" hangingPunct="1">
              <a:defRPr sz="2100" kern="1200">
                <a:solidFill>
                  <a:schemeClr val="tx1"/>
                </a:solidFill>
                <a:latin typeface="+mn-lt"/>
                <a:ea typeface="+mn-ea"/>
                <a:cs typeface="+mn-cs"/>
              </a:defRPr>
            </a:lvl4pPr>
            <a:lvl5pPr marL="2037759" algn="l" defTabSz="1018879" rtl="0" eaLnBrk="1" latinLnBrk="0" hangingPunct="1">
              <a:defRPr sz="2100" kern="1200">
                <a:solidFill>
                  <a:schemeClr val="tx1"/>
                </a:solidFill>
                <a:latin typeface="+mn-lt"/>
                <a:ea typeface="+mn-ea"/>
                <a:cs typeface="+mn-cs"/>
              </a:defRPr>
            </a:lvl5pPr>
            <a:lvl6pPr marL="2547198" algn="l" defTabSz="1018879" rtl="0" eaLnBrk="1" latinLnBrk="0" hangingPunct="1">
              <a:defRPr sz="2100" kern="1200">
                <a:solidFill>
                  <a:schemeClr val="tx1"/>
                </a:solidFill>
                <a:latin typeface="+mn-lt"/>
                <a:ea typeface="+mn-ea"/>
                <a:cs typeface="+mn-cs"/>
              </a:defRPr>
            </a:lvl6pPr>
            <a:lvl7pPr marL="3056638" algn="l" defTabSz="1018879" rtl="0" eaLnBrk="1" latinLnBrk="0" hangingPunct="1">
              <a:defRPr sz="2100" kern="1200">
                <a:solidFill>
                  <a:schemeClr val="tx1"/>
                </a:solidFill>
                <a:latin typeface="+mn-lt"/>
                <a:ea typeface="+mn-ea"/>
                <a:cs typeface="+mn-cs"/>
              </a:defRPr>
            </a:lvl7pPr>
            <a:lvl8pPr marL="3566078" algn="l" defTabSz="1018879" rtl="0" eaLnBrk="1" latinLnBrk="0" hangingPunct="1">
              <a:defRPr sz="2100" kern="1200">
                <a:solidFill>
                  <a:schemeClr val="tx1"/>
                </a:solidFill>
                <a:latin typeface="+mn-lt"/>
                <a:ea typeface="+mn-ea"/>
                <a:cs typeface="+mn-cs"/>
              </a:defRPr>
            </a:lvl8pPr>
            <a:lvl9pPr marL="4075517" algn="l" defTabSz="1018879" rtl="0" eaLnBrk="1" latinLnBrk="0" hangingPunct="1">
              <a:defRPr sz="2100" kern="1200">
                <a:solidFill>
                  <a:schemeClr val="tx1"/>
                </a:solidFill>
                <a:latin typeface="+mn-lt"/>
                <a:ea typeface="+mn-ea"/>
                <a:cs typeface="+mn-cs"/>
              </a:defRPr>
            </a:lvl9pPr>
          </a:lstStyle>
          <a:p>
            <a:fld id="{D1524D41-16DC-4D92-9EF9-071B213BE0F5}" type="slidenum">
              <a:rPr lang="en-US" sz="850" smtClean="0">
                <a:solidFill>
                  <a:schemeClr val="tx1"/>
                </a:solidFill>
              </a:rPr>
              <a:pPr/>
              <a:t>‹#›</a:t>
            </a:fld>
            <a:endParaRPr lang="en-US" sz="850" dirty="0">
              <a:solidFill>
                <a:schemeClr val="tx1"/>
              </a:solidFill>
            </a:endParaRPr>
          </a:p>
        </p:txBody>
      </p:sp>
      <p:sp>
        <p:nvSpPr>
          <p:cNvPr id="5" name="Text Placeholder 1"/>
          <p:cNvSpPr>
            <a:spLocks noGrp="1"/>
          </p:cNvSpPr>
          <p:nvPr>
            <p:ph type="body" idx="1"/>
          </p:nvPr>
        </p:nvSpPr>
        <p:spPr bwMode="gray">
          <a:xfrm>
            <a:off x="2956671" y="4516239"/>
            <a:ext cx="1859059" cy="1025922"/>
          </a:xfrm>
          <a:prstGeom prst="rect">
            <a:avLst/>
          </a:prstGeom>
        </p:spPr>
        <p:txBody>
          <a:bodyPr vert="horz" lIns="0" tIns="0" rIns="0" bIns="0" rtlCol="0">
            <a:sp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cSld>
  <p:clrMap bg1="lt1" tx1="dk1" bg2="lt2" tx2="dk2" accent1="accent1" accent2="accent2" accent3="accent3" accent4="accent4" accent5="accent5" accent6="accent6" hlink="hlink" folHlink="folHlink"/>
  <p:sldLayoutIdLst>
    <p:sldLayoutId id="2147483691" r:id="rId1"/>
    <p:sldLayoutId id="2147483720" r:id="rId2"/>
    <p:sldLayoutId id="2147483715" r:id="rId3"/>
    <p:sldLayoutId id="2147483692" r:id="rId4"/>
    <p:sldLayoutId id="2147483693" r:id="rId5"/>
    <p:sldLayoutId id="2147483695" r:id="rId6"/>
    <p:sldLayoutId id="2147483696" r:id="rId7"/>
    <p:sldLayoutId id="2147483694" r:id="rId8"/>
    <p:sldLayoutId id="2147483718" r:id="rId9"/>
    <p:sldLayoutId id="2147483704" r:id="rId10"/>
    <p:sldLayoutId id="2147483707" r:id="rId11"/>
    <p:sldLayoutId id="2147483719" r:id="rId12"/>
    <p:sldLayoutId id="2147483717" r:id="rId13"/>
    <p:sldLayoutId id="2147483678" r:id="rId14"/>
    <p:sldLayoutId id="2147483679" r:id="rId15"/>
  </p:sldLayoutIdLst>
  <p:hf hdr="0" ftr="0" dt="0"/>
  <p:txStyles>
    <p:titleStyle>
      <a:lvl1pPr algn="l" defTabSz="1018879" rtl="0" eaLnBrk="1" latinLnBrk="0" hangingPunct="1">
        <a:spcBef>
          <a:spcPct val="0"/>
        </a:spcBef>
        <a:buNone/>
        <a:defRPr sz="1800" b="1" kern="1200">
          <a:solidFill>
            <a:schemeClr val="accent5"/>
          </a:solidFill>
          <a:latin typeface="+mj-lt"/>
          <a:ea typeface="+mj-ea"/>
          <a:cs typeface="+mj-cs"/>
        </a:defRPr>
      </a:lvl1pPr>
    </p:titleStyle>
    <p:bodyStyle>
      <a:lvl1pPr marL="112713" indent="-112713" algn="l" defTabSz="1018879" rtl="0" eaLnBrk="1" latinLnBrk="0" hangingPunct="1">
        <a:spcBef>
          <a:spcPts val="500"/>
        </a:spcBef>
        <a:buFont typeface="Arial" pitchFamily="34" charset="0"/>
        <a:buChar char="•"/>
        <a:defRPr sz="1000" kern="1200">
          <a:solidFill>
            <a:schemeClr val="tx1"/>
          </a:solidFill>
          <a:latin typeface="Calibri" panose="020F0502020204030204" pitchFamily="34" charset="0"/>
          <a:ea typeface="+mn-ea"/>
          <a:cs typeface="Calibri" panose="020F0502020204030204" pitchFamily="34" charset="0"/>
        </a:defRPr>
      </a:lvl1pPr>
      <a:lvl2pPr marL="230188" indent="-117475" algn="l" defTabSz="1018879" rtl="0" eaLnBrk="1" latinLnBrk="0" hangingPunct="1">
        <a:spcBef>
          <a:spcPts val="500"/>
        </a:spcBef>
        <a:buFont typeface="Arial" pitchFamily="34" charset="0"/>
        <a:buChar char="–"/>
        <a:defRPr sz="1000" kern="1200">
          <a:solidFill>
            <a:schemeClr val="tx1"/>
          </a:solidFill>
          <a:latin typeface="Calibri" panose="020F0502020204030204" pitchFamily="34" charset="0"/>
          <a:ea typeface="+mn-ea"/>
          <a:cs typeface="Calibri" panose="020F0502020204030204" pitchFamily="34" charset="0"/>
        </a:defRPr>
      </a:lvl2pPr>
      <a:lvl3pPr marL="342900" indent="-112713" algn="l" defTabSz="1018879" rtl="0" eaLnBrk="1" latinLnBrk="0" hangingPunct="1">
        <a:spcBef>
          <a:spcPts val="500"/>
        </a:spcBef>
        <a:buFont typeface="Arial" pitchFamily="34" charset="0"/>
        <a:buChar char="•"/>
        <a:defRPr sz="1000" kern="1200">
          <a:solidFill>
            <a:schemeClr val="tx1"/>
          </a:solidFill>
          <a:latin typeface="Calibri" panose="020F0502020204030204" pitchFamily="34" charset="0"/>
          <a:ea typeface="+mn-ea"/>
          <a:cs typeface="Calibri" panose="020F0502020204030204" pitchFamily="34" charset="0"/>
        </a:defRPr>
      </a:lvl3pPr>
      <a:lvl4pPr marL="458788" indent="-115888" algn="l" defTabSz="1018879" rtl="0" eaLnBrk="1" latinLnBrk="0" hangingPunct="1">
        <a:spcBef>
          <a:spcPts val="500"/>
        </a:spcBef>
        <a:buFont typeface="Arial" pitchFamily="34" charset="0"/>
        <a:buChar char="–"/>
        <a:defRPr sz="1000" kern="1200">
          <a:solidFill>
            <a:schemeClr val="tx1"/>
          </a:solidFill>
          <a:latin typeface="Calibri" panose="020F0502020204030204" pitchFamily="34" charset="0"/>
          <a:ea typeface="+mn-ea"/>
          <a:cs typeface="Calibri" panose="020F0502020204030204" pitchFamily="34" charset="0"/>
        </a:defRPr>
      </a:lvl4pPr>
      <a:lvl5pPr marL="571500" indent="-112713" algn="l" defTabSz="1018879" rtl="0" eaLnBrk="1" latinLnBrk="0" hangingPunct="1">
        <a:spcBef>
          <a:spcPts val="500"/>
        </a:spcBef>
        <a:buFont typeface="Arial" pitchFamily="34" charset="0"/>
        <a:buChar char="•"/>
        <a:defRPr sz="1000" kern="1200" baseline="0">
          <a:solidFill>
            <a:schemeClr val="tx1"/>
          </a:solidFill>
          <a:latin typeface="Calibri" panose="020F0502020204030204" pitchFamily="34" charset="0"/>
          <a:ea typeface="+mn-ea"/>
          <a:cs typeface="Calibri" panose="020F0502020204030204" pitchFamily="34" charset="0"/>
        </a:defRPr>
      </a:lvl5pPr>
      <a:lvl6pPr marL="2801918" indent="-254720" algn="l" defTabSz="1018879" rtl="0" eaLnBrk="1" latinLnBrk="0" hangingPunct="1">
        <a:spcBef>
          <a:spcPct val="20000"/>
        </a:spcBef>
        <a:buFont typeface="Arial" pitchFamily="34" charset="0"/>
        <a:buChar char="•"/>
        <a:defRPr sz="2200" kern="1200">
          <a:solidFill>
            <a:schemeClr val="tx1"/>
          </a:solidFill>
          <a:latin typeface="+mn-lt"/>
          <a:ea typeface="+mn-ea"/>
          <a:cs typeface="+mn-cs"/>
        </a:defRPr>
      </a:lvl6pPr>
      <a:lvl7pPr marL="3311358" indent="-254720" algn="l" defTabSz="1018879" rtl="0" eaLnBrk="1" latinLnBrk="0" hangingPunct="1">
        <a:spcBef>
          <a:spcPct val="20000"/>
        </a:spcBef>
        <a:buFont typeface="Arial" pitchFamily="34" charset="0"/>
        <a:buChar char="•"/>
        <a:defRPr sz="2200" kern="1200">
          <a:solidFill>
            <a:schemeClr val="tx1"/>
          </a:solidFill>
          <a:latin typeface="+mn-lt"/>
          <a:ea typeface="+mn-ea"/>
          <a:cs typeface="+mn-cs"/>
        </a:defRPr>
      </a:lvl7pPr>
      <a:lvl8pPr marL="3820798" indent="-254720" algn="l" defTabSz="1018879" rtl="0" eaLnBrk="1" latinLnBrk="0" hangingPunct="1">
        <a:spcBef>
          <a:spcPct val="20000"/>
        </a:spcBef>
        <a:buFont typeface="Arial" pitchFamily="34" charset="0"/>
        <a:buChar char="•"/>
        <a:defRPr sz="2200" kern="1200">
          <a:solidFill>
            <a:schemeClr val="tx1"/>
          </a:solidFill>
          <a:latin typeface="+mn-lt"/>
          <a:ea typeface="+mn-ea"/>
          <a:cs typeface="+mn-cs"/>
        </a:defRPr>
      </a:lvl8pPr>
      <a:lvl9pPr marL="4330237" indent="-254720" algn="l" defTabSz="1018879" rtl="0" eaLnBrk="1" latinLnBrk="0" hangingPunct="1">
        <a:spcBef>
          <a:spcPct val="20000"/>
        </a:spcBef>
        <a:buFont typeface="Arial" pitchFamily="34" charset="0"/>
        <a:buChar char="•"/>
        <a:defRPr sz="2200" kern="1200">
          <a:solidFill>
            <a:schemeClr val="tx1"/>
          </a:solidFill>
          <a:latin typeface="+mn-lt"/>
          <a:ea typeface="+mn-ea"/>
          <a:cs typeface="+mn-cs"/>
        </a:defRPr>
      </a:lvl9pPr>
    </p:bodyStyle>
    <p:otherStyle>
      <a:defPPr>
        <a:defRPr lang="en-US"/>
      </a:defPPr>
      <a:lvl1pPr marL="0" algn="l" defTabSz="1018879" rtl="0" eaLnBrk="1" latinLnBrk="0" hangingPunct="1">
        <a:defRPr sz="2100" kern="1200">
          <a:solidFill>
            <a:schemeClr val="tx1"/>
          </a:solidFill>
          <a:latin typeface="+mn-lt"/>
          <a:ea typeface="+mn-ea"/>
          <a:cs typeface="+mn-cs"/>
        </a:defRPr>
      </a:lvl1pPr>
      <a:lvl2pPr marL="509440" algn="l" defTabSz="1018879" rtl="0" eaLnBrk="1" latinLnBrk="0" hangingPunct="1">
        <a:defRPr sz="2100" kern="1200">
          <a:solidFill>
            <a:schemeClr val="tx1"/>
          </a:solidFill>
          <a:latin typeface="+mn-lt"/>
          <a:ea typeface="+mn-ea"/>
          <a:cs typeface="+mn-cs"/>
        </a:defRPr>
      </a:lvl2pPr>
      <a:lvl3pPr marL="1018879" algn="l" defTabSz="1018879" rtl="0" eaLnBrk="1" latinLnBrk="0" hangingPunct="1">
        <a:defRPr sz="2100" kern="1200">
          <a:solidFill>
            <a:schemeClr val="tx1"/>
          </a:solidFill>
          <a:latin typeface="+mn-lt"/>
          <a:ea typeface="+mn-ea"/>
          <a:cs typeface="+mn-cs"/>
        </a:defRPr>
      </a:lvl3pPr>
      <a:lvl4pPr marL="1528319" algn="l" defTabSz="1018879" rtl="0" eaLnBrk="1" latinLnBrk="0" hangingPunct="1">
        <a:defRPr sz="2100" kern="1200">
          <a:solidFill>
            <a:schemeClr val="tx1"/>
          </a:solidFill>
          <a:latin typeface="+mn-lt"/>
          <a:ea typeface="+mn-ea"/>
          <a:cs typeface="+mn-cs"/>
        </a:defRPr>
      </a:lvl4pPr>
      <a:lvl5pPr marL="2037759" algn="l" defTabSz="1018879" rtl="0" eaLnBrk="1" latinLnBrk="0" hangingPunct="1">
        <a:defRPr sz="2100" kern="1200">
          <a:solidFill>
            <a:schemeClr val="tx1"/>
          </a:solidFill>
          <a:latin typeface="+mn-lt"/>
          <a:ea typeface="+mn-ea"/>
          <a:cs typeface="+mn-cs"/>
        </a:defRPr>
      </a:lvl5pPr>
      <a:lvl6pPr marL="2547198" algn="l" defTabSz="1018879" rtl="0" eaLnBrk="1" latinLnBrk="0" hangingPunct="1">
        <a:defRPr sz="2100" kern="1200">
          <a:solidFill>
            <a:schemeClr val="tx1"/>
          </a:solidFill>
          <a:latin typeface="+mn-lt"/>
          <a:ea typeface="+mn-ea"/>
          <a:cs typeface="+mn-cs"/>
        </a:defRPr>
      </a:lvl6pPr>
      <a:lvl7pPr marL="3056638" algn="l" defTabSz="1018879" rtl="0" eaLnBrk="1" latinLnBrk="0" hangingPunct="1">
        <a:defRPr sz="2100" kern="1200">
          <a:solidFill>
            <a:schemeClr val="tx1"/>
          </a:solidFill>
          <a:latin typeface="+mn-lt"/>
          <a:ea typeface="+mn-ea"/>
          <a:cs typeface="+mn-cs"/>
        </a:defRPr>
      </a:lvl7pPr>
      <a:lvl8pPr marL="3566078" algn="l" defTabSz="1018879" rtl="0" eaLnBrk="1" latinLnBrk="0" hangingPunct="1">
        <a:defRPr sz="2100" kern="1200">
          <a:solidFill>
            <a:schemeClr val="tx1"/>
          </a:solidFill>
          <a:latin typeface="+mn-lt"/>
          <a:ea typeface="+mn-ea"/>
          <a:cs typeface="+mn-cs"/>
        </a:defRPr>
      </a:lvl8pPr>
      <a:lvl9pPr marL="4075517" algn="l" defTabSz="1018879" rtl="0" eaLnBrk="1" latinLnBrk="0" hangingPunct="1">
        <a:defRPr sz="21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aphicFrame>
        <p:nvGraphicFramePr>
          <p:cNvPr id="8" name="Object 7" hidden="1">
            <a:extLst>
              <a:ext uri="{FF2B5EF4-FFF2-40B4-BE49-F238E27FC236}">
                <a16:creationId xmlns:a16="http://schemas.microsoft.com/office/drawing/2014/main" id="{CDAC7F84-0145-4FFF-9907-AB215F22C2B0}"/>
              </a:ext>
            </a:extLst>
          </p:cNvPr>
          <p:cNvGraphicFramePr>
            <a:graphicFrameLocks noChangeAspect="1"/>
          </p:cNvGraphicFramePr>
          <p:nvPr userDrawn="1">
            <p:custDataLst>
              <p:tags r:id="rId15"/>
            </p:custDataLst>
            <p:extLst>
              <p:ext uri="{D42A27DB-BD31-4B8C-83A1-F6EECF244321}">
                <p14:modId xmlns:p14="http://schemas.microsoft.com/office/powerpoint/2010/main" val="315995250"/>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2060" name="think-cell Slide" r:id="rId17" imgW="421" imgH="423" progId="TCLayout.ActiveDocument.1">
                  <p:embed/>
                </p:oleObj>
              </mc:Choice>
              <mc:Fallback>
                <p:oleObj name="think-cell Slide" r:id="rId17" imgW="421" imgH="423" progId="TCLayout.ActiveDocument.1">
                  <p:embed/>
                  <p:pic>
                    <p:nvPicPr>
                      <p:cNvPr id="0" name=""/>
                      <p:cNvPicPr/>
                      <p:nvPr/>
                    </p:nvPicPr>
                    <p:blipFill>
                      <a:blip r:embed="rId18"/>
                      <a:stretch>
                        <a:fillRect/>
                      </a:stretch>
                    </p:blipFill>
                    <p:spPr>
                      <a:xfrm>
                        <a:off x="1588" y="1588"/>
                        <a:ext cx="1588" cy="1588"/>
                      </a:xfrm>
                      <a:prstGeom prst="rect">
                        <a:avLst/>
                      </a:prstGeom>
                    </p:spPr>
                  </p:pic>
                </p:oleObj>
              </mc:Fallback>
            </mc:AlternateContent>
          </a:graphicData>
        </a:graphic>
      </p:graphicFrame>
      <p:sp>
        <p:nvSpPr>
          <p:cNvPr id="7" name="Rectangle 6" hidden="1">
            <a:extLst>
              <a:ext uri="{FF2B5EF4-FFF2-40B4-BE49-F238E27FC236}">
                <a16:creationId xmlns:a16="http://schemas.microsoft.com/office/drawing/2014/main" id="{780EE83F-9DFD-4849-9EDB-CD1BF97617BA}"/>
              </a:ext>
            </a:extLst>
          </p:cNvPr>
          <p:cNvSpPr/>
          <p:nvPr userDrawn="1">
            <p:custDataLst>
              <p:tags r:id="rId16"/>
            </p:custDataLst>
          </p:nvPr>
        </p:nvSpPr>
        <p:spPr>
          <a:xfrm>
            <a:off x="0" y="0"/>
            <a:ext cx="158750" cy="15875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none" lIns="0" tIns="0" rIns="0" bIns="0" numCol="1" spcCol="0" rtlCol="0" anchor="ctr" anchorCtr="0">
            <a:noAutofit/>
          </a:bodyPr>
          <a:lstStyle/>
          <a:p>
            <a:pPr marL="0" lvl="0" indent="0" algn="ctr"/>
            <a:endParaRPr lang="en-US" sz="4400" b="0" i="0" baseline="0" dirty="0">
              <a:latin typeface="Calibri" panose="020F0502020204030204" pitchFamily="34" charset="0"/>
              <a:ea typeface="+mj-ea"/>
              <a:cs typeface="+mj-cs"/>
              <a:sym typeface="Calibri" panose="020F0502020204030204" pitchFamily="34" charset="0"/>
            </a:endParaRPr>
          </a:p>
        </p:txBody>
      </p:sp>
      <p:sp>
        <p:nvSpPr>
          <p:cNvPr id="2" name="Title Placeholder 1"/>
          <p:cNvSpPr>
            <a:spLocks noGrp="1"/>
          </p:cNvSpPr>
          <p:nvPr>
            <p:ph type="title"/>
          </p:nvPr>
        </p:nvSpPr>
        <p:spPr>
          <a:xfrm>
            <a:off x="388620" y="402802"/>
            <a:ext cx="6995160" cy="16764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388620" y="2346962"/>
            <a:ext cx="6995160" cy="6638079"/>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388620" y="9322649"/>
            <a:ext cx="1813560" cy="535517"/>
          </a:xfrm>
          <a:prstGeom prst="rect">
            <a:avLst/>
          </a:prstGeom>
        </p:spPr>
        <p:txBody>
          <a:bodyPr vert="horz" lIns="91440" tIns="45720" rIns="91440" bIns="45720" rtlCol="0" anchor="ctr"/>
          <a:lstStyle>
            <a:lvl1pPr algn="l">
              <a:defRPr sz="1200">
                <a:solidFill>
                  <a:schemeClr val="tx1">
                    <a:tint val="75000"/>
                  </a:schemeClr>
                </a:solidFill>
              </a:defRPr>
            </a:lvl1pPr>
          </a:lstStyle>
          <a:p>
            <a:fld id="{34E1229C-8287-4C5D-86AE-F75EE874224C}" type="datetimeFigureOut">
              <a:rPr lang="en-US" smtClean="0"/>
              <a:t>7/1/2021</a:t>
            </a:fld>
            <a:endParaRPr lang="en-US" dirty="0"/>
          </a:p>
        </p:txBody>
      </p:sp>
      <p:sp>
        <p:nvSpPr>
          <p:cNvPr id="5" name="Footer Placeholder 4"/>
          <p:cNvSpPr>
            <a:spLocks noGrp="1"/>
          </p:cNvSpPr>
          <p:nvPr>
            <p:ph type="ftr" sz="quarter" idx="3"/>
          </p:nvPr>
        </p:nvSpPr>
        <p:spPr>
          <a:xfrm>
            <a:off x="2655570" y="9322649"/>
            <a:ext cx="2461260" cy="535517"/>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5570220" y="9322649"/>
            <a:ext cx="1813560" cy="535517"/>
          </a:xfrm>
          <a:prstGeom prst="rect">
            <a:avLst/>
          </a:prstGeom>
        </p:spPr>
        <p:txBody>
          <a:bodyPr vert="horz" lIns="91440" tIns="45720" rIns="91440" bIns="45720" rtlCol="0" anchor="ctr"/>
          <a:lstStyle>
            <a:lvl1pPr algn="r">
              <a:defRPr sz="1200">
                <a:solidFill>
                  <a:schemeClr val="tx1">
                    <a:tint val="75000"/>
                  </a:schemeClr>
                </a:solidFill>
              </a:defRPr>
            </a:lvl1pPr>
          </a:lstStyle>
          <a:p>
            <a:fld id="{56C44F8C-A38E-4D52-9628-5BA61964952C}" type="slidenum">
              <a:rPr lang="en-US" smtClean="0"/>
              <a:t>‹#›</a:t>
            </a:fld>
            <a:endParaRPr lang="en-US" dirty="0"/>
          </a:p>
        </p:txBody>
      </p:sp>
    </p:spTree>
    <p:extLst>
      <p:ext uri="{BB962C8B-B14F-4D97-AF65-F5344CB8AC3E}">
        <p14:creationId xmlns:p14="http://schemas.microsoft.com/office/powerpoint/2010/main" val="4073498030"/>
      </p:ext>
    </p:extLst>
  </p:cSld>
  <p:clrMap bg1="lt1" tx1="dk1" bg2="lt2" tx2="dk2" accent1="accent1" accent2="accent2" accent3="accent3" accent4="accent4" accent5="accent5" accent6="accent6" hlink="hlink" folHlink="folHlink"/>
  <p:sldLayoutIdLst>
    <p:sldLayoutId id="2147483722" r:id="rId1"/>
    <p:sldLayoutId id="2147483723" r:id="rId2"/>
    <p:sldLayoutId id="2147483724" r:id="rId3"/>
    <p:sldLayoutId id="2147483725" r:id="rId4"/>
    <p:sldLayoutId id="2147483726" r:id="rId5"/>
    <p:sldLayoutId id="2147483727" r:id="rId6"/>
    <p:sldLayoutId id="2147483728" r:id="rId7"/>
    <p:sldLayoutId id="2147483729" r:id="rId8"/>
    <p:sldLayoutId id="2147483730" r:id="rId9"/>
    <p:sldLayoutId id="2147483731" r:id="rId10"/>
    <p:sldLayoutId id="2147483732" r:id="rId11"/>
    <p:sldLayoutId id="2147483733" r:id="rId12"/>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5.png"/><Relationship Id="rId13" Type="http://schemas.openxmlformats.org/officeDocument/2006/relationships/image" Target="../media/image10.png"/><Relationship Id="rId18" Type="http://schemas.microsoft.com/office/2007/relationships/hdphoto" Target="../media/hdphoto1.wdp"/><Relationship Id="rId3" Type="http://schemas.openxmlformats.org/officeDocument/2006/relationships/slideLayout" Target="../slideLayouts/slideLayout27.xml"/><Relationship Id="rId21" Type="http://schemas.openxmlformats.org/officeDocument/2006/relationships/image" Target="../media/image17.png"/><Relationship Id="rId7" Type="http://schemas.openxmlformats.org/officeDocument/2006/relationships/image" Target="../media/image4.png"/><Relationship Id="rId12" Type="http://schemas.openxmlformats.org/officeDocument/2006/relationships/image" Target="../media/image9.png"/><Relationship Id="rId17" Type="http://schemas.openxmlformats.org/officeDocument/2006/relationships/image" Target="../media/image14.png"/><Relationship Id="rId2" Type="http://schemas.openxmlformats.org/officeDocument/2006/relationships/tags" Target="../tags/tag5.xml"/><Relationship Id="rId16" Type="http://schemas.openxmlformats.org/officeDocument/2006/relationships/image" Target="../media/image13.png"/><Relationship Id="rId20" Type="http://schemas.openxmlformats.org/officeDocument/2006/relationships/image" Target="../media/image16.png"/><Relationship Id="rId1" Type="http://schemas.openxmlformats.org/officeDocument/2006/relationships/vmlDrawing" Target="../drawings/vmlDrawing3.vml"/><Relationship Id="rId6" Type="http://schemas.openxmlformats.org/officeDocument/2006/relationships/image" Target="../media/image1.emf"/><Relationship Id="rId11" Type="http://schemas.openxmlformats.org/officeDocument/2006/relationships/image" Target="../media/image8.png"/><Relationship Id="rId5" Type="http://schemas.openxmlformats.org/officeDocument/2006/relationships/oleObject" Target="../embeddings/oleObject3.bin"/><Relationship Id="rId15" Type="http://schemas.openxmlformats.org/officeDocument/2006/relationships/image" Target="../media/image12.png"/><Relationship Id="rId10" Type="http://schemas.openxmlformats.org/officeDocument/2006/relationships/image" Target="../media/image7.png"/><Relationship Id="rId19" Type="http://schemas.openxmlformats.org/officeDocument/2006/relationships/image" Target="../media/image15.png"/><Relationship Id="rId4" Type="http://schemas.openxmlformats.org/officeDocument/2006/relationships/image" Target="../media/image3.png"/><Relationship Id="rId9" Type="http://schemas.openxmlformats.org/officeDocument/2006/relationships/image" Target="../media/image6.png"/><Relationship Id="rId14" Type="http://schemas.openxmlformats.org/officeDocument/2006/relationships/image" Target="../media/image11.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FABE5C"/>
        </a:solidFill>
        <a:effectLst/>
      </p:bgPr>
    </p:bg>
    <p:spTree>
      <p:nvGrpSpPr>
        <p:cNvPr id="1" name=""/>
        <p:cNvGrpSpPr/>
        <p:nvPr/>
      </p:nvGrpSpPr>
      <p:grpSpPr>
        <a:xfrm>
          <a:off x="0" y="0"/>
          <a:ext cx="0" cy="0"/>
          <a:chOff x="0" y="0"/>
          <a:chExt cx="0" cy="0"/>
        </a:xfrm>
      </p:grpSpPr>
      <p:pic>
        <p:nvPicPr>
          <p:cNvPr id="72" name="Picture 71">
            <a:extLst>
              <a:ext uri="{FF2B5EF4-FFF2-40B4-BE49-F238E27FC236}">
                <a16:creationId xmlns:a16="http://schemas.microsoft.com/office/drawing/2014/main" id="{1110529A-9CC1-4A26-82D8-03ECB3D00C3E}"/>
              </a:ext>
            </a:extLst>
          </p:cNvPr>
          <p:cNvPicPr>
            <a:picLocks noChangeAspect="1"/>
          </p:cNvPicPr>
          <p:nvPr/>
        </p:nvPicPr>
        <p:blipFill rotWithShape="1">
          <a:blip r:embed="rId4"/>
          <a:srcRect l="16030" t="48600" r="20601" b="40674"/>
          <a:stretch/>
        </p:blipFill>
        <p:spPr>
          <a:xfrm flipH="1">
            <a:off x="-4347" y="500260"/>
            <a:ext cx="7772400" cy="739604"/>
          </a:xfrm>
          <a:prstGeom prst="rect">
            <a:avLst/>
          </a:prstGeom>
        </p:spPr>
      </p:pic>
      <p:pic>
        <p:nvPicPr>
          <p:cNvPr id="71" name="Picture 70">
            <a:extLst>
              <a:ext uri="{FF2B5EF4-FFF2-40B4-BE49-F238E27FC236}">
                <a16:creationId xmlns:a16="http://schemas.microsoft.com/office/drawing/2014/main" id="{AD92F6F8-FCBE-4447-A597-084A0876F324}"/>
              </a:ext>
            </a:extLst>
          </p:cNvPr>
          <p:cNvPicPr>
            <a:picLocks noChangeAspect="1"/>
          </p:cNvPicPr>
          <p:nvPr/>
        </p:nvPicPr>
        <p:blipFill rotWithShape="1">
          <a:blip r:embed="rId4"/>
          <a:srcRect l="5735" t="50041" r="38380" b="44685"/>
          <a:stretch/>
        </p:blipFill>
        <p:spPr>
          <a:xfrm flipV="1">
            <a:off x="-4347" y="5619"/>
            <a:ext cx="7772400" cy="429973"/>
          </a:xfrm>
          <a:prstGeom prst="rect">
            <a:avLst/>
          </a:prstGeom>
        </p:spPr>
      </p:pic>
      <p:sp>
        <p:nvSpPr>
          <p:cNvPr id="127" name="Rectangle 126">
            <a:extLst>
              <a:ext uri="{FF2B5EF4-FFF2-40B4-BE49-F238E27FC236}">
                <a16:creationId xmlns:a16="http://schemas.microsoft.com/office/drawing/2014/main" id="{8E58B8F0-C488-4532-8420-7919695C4D25}"/>
              </a:ext>
            </a:extLst>
          </p:cNvPr>
          <p:cNvSpPr/>
          <p:nvPr/>
        </p:nvSpPr>
        <p:spPr>
          <a:xfrm>
            <a:off x="0" y="9057954"/>
            <a:ext cx="7772400" cy="428946"/>
          </a:xfrm>
          <a:prstGeom prst="rect">
            <a:avLst/>
          </a:prstGeom>
          <a:solidFill>
            <a:srgbClr val="20B096"/>
          </a:solidFill>
          <a:ln w="38100">
            <a:noFill/>
          </a:ln>
        </p:spPr>
        <p:style>
          <a:lnRef idx="2">
            <a:schemeClr val="accent1">
              <a:shade val="50000"/>
            </a:schemeClr>
          </a:lnRef>
          <a:fillRef idx="1">
            <a:schemeClr val="accent1"/>
          </a:fillRef>
          <a:effectRef idx="0">
            <a:schemeClr val="accent1"/>
          </a:effectRef>
          <a:fontRef idx="minor">
            <a:schemeClr val="lt1"/>
          </a:fontRef>
        </p:style>
        <p:txBody>
          <a:bodyPr lIns="45720" tIns="0" rIns="45720" bIns="0" rtlCol="0" anchor="ctr"/>
          <a:lstStyle/>
          <a:p>
            <a:pPr marL="114300" algn="ctr"/>
            <a:r>
              <a:rPr lang="en-GB" sz="1800" b="1" dirty="0">
                <a:latin typeface="Calibri" panose="020F0502020204030204" pitchFamily="34" charset="0"/>
              </a:rPr>
              <a:t>Ask your health provider if you have any questions about administering </a:t>
            </a:r>
            <a:r>
              <a:rPr lang="en-GB" sz="1800" b="1" dirty="0" err="1">
                <a:latin typeface="Calibri" panose="020F0502020204030204" pitchFamily="34" charset="0"/>
              </a:rPr>
              <a:t>pDTG</a:t>
            </a:r>
            <a:r>
              <a:rPr lang="en-GB" sz="1800" b="1" dirty="0">
                <a:latin typeface="Calibri" panose="020F0502020204030204" pitchFamily="34" charset="0"/>
              </a:rPr>
              <a:t>!</a:t>
            </a:r>
            <a:endParaRPr lang="en-GB" sz="1800" b="1" i="1" dirty="0">
              <a:solidFill>
                <a:schemeClr val="bg1"/>
              </a:solidFill>
              <a:latin typeface="Calibri" panose="020F0502020204030204" pitchFamily="34" charset="0"/>
              <a:cs typeface="Arial" panose="020B0604020202020204" pitchFamily="34" charset="0"/>
            </a:endParaRPr>
          </a:p>
        </p:txBody>
      </p:sp>
      <p:graphicFrame>
        <p:nvGraphicFramePr>
          <p:cNvPr id="3" name="Object 2" hidden="1">
            <a:extLst>
              <a:ext uri="{FF2B5EF4-FFF2-40B4-BE49-F238E27FC236}">
                <a16:creationId xmlns:a16="http://schemas.microsoft.com/office/drawing/2014/main" id="{EC2355A3-0E0F-491D-8476-5E00B336AA0A}"/>
              </a:ext>
            </a:extLst>
          </p:cNvPr>
          <p:cNvGraphicFramePr>
            <a:graphicFrameLocks noChangeAspect="1"/>
          </p:cNvGraphicFramePr>
          <p:nvPr>
            <p:custDataLst>
              <p:tags r:id="rId2"/>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3087" name="think-cell Slide" r:id="rId5" imgW="421" imgH="423" progId="TCLayout.ActiveDocument.1">
                  <p:embed/>
                </p:oleObj>
              </mc:Choice>
              <mc:Fallback>
                <p:oleObj name="think-cell Slide" r:id="rId5" imgW="421" imgH="423" progId="TCLayout.ActiveDocument.1">
                  <p:embed/>
                  <p:pic>
                    <p:nvPicPr>
                      <p:cNvPr id="3" name="Object 2" hidden="1">
                        <a:extLst>
                          <a:ext uri="{FF2B5EF4-FFF2-40B4-BE49-F238E27FC236}">
                            <a16:creationId xmlns:a16="http://schemas.microsoft.com/office/drawing/2014/main" id="{EC2355A3-0E0F-491D-8476-5E00B336AA0A}"/>
                          </a:ext>
                        </a:extLst>
                      </p:cNvPr>
                      <p:cNvPicPr/>
                      <p:nvPr/>
                    </p:nvPicPr>
                    <p:blipFill>
                      <a:blip r:embed="rId6"/>
                      <a:stretch>
                        <a:fillRect/>
                      </a:stretch>
                    </p:blipFill>
                    <p:spPr>
                      <a:xfrm>
                        <a:off x="1588" y="1588"/>
                        <a:ext cx="1588" cy="1588"/>
                      </a:xfrm>
                      <a:prstGeom prst="rect">
                        <a:avLst/>
                      </a:prstGeom>
                    </p:spPr>
                  </p:pic>
                </p:oleObj>
              </mc:Fallback>
            </mc:AlternateContent>
          </a:graphicData>
        </a:graphic>
      </p:graphicFrame>
      <p:sp>
        <p:nvSpPr>
          <p:cNvPr id="2" name="Rectangle 1"/>
          <p:cNvSpPr/>
          <p:nvPr/>
        </p:nvSpPr>
        <p:spPr>
          <a:xfrm>
            <a:off x="113211" y="134449"/>
            <a:ext cx="7563490" cy="935674"/>
          </a:xfrm>
          <a:prstGeom prst="rect">
            <a:avLst/>
          </a:prstGeom>
          <a:solidFill>
            <a:srgbClr val="E7615B"/>
          </a:solidFill>
          <a:ln w="38100">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marL="114300" algn="ctr"/>
            <a:r>
              <a:rPr lang="en-GB" sz="3200" b="1" dirty="0">
                <a:solidFill>
                  <a:schemeClr val="bg1"/>
                </a:solidFill>
                <a:latin typeface="Calibri" panose="020F0502020204030204" pitchFamily="34" charset="0"/>
              </a:rPr>
              <a:t>Giving Your Child </a:t>
            </a:r>
            <a:r>
              <a:rPr lang="en-GB" sz="3200" b="1" dirty="0" smtClean="0">
                <a:solidFill>
                  <a:schemeClr val="bg1"/>
                </a:solidFill>
                <a:latin typeface="Calibri" panose="020F0502020204030204" pitchFamily="34" charset="0"/>
              </a:rPr>
              <a:t>Paediatric </a:t>
            </a:r>
            <a:r>
              <a:rPr lang="en-GB" sz="3200" b="1" dirty="0" err="1" smtClean="0">
                <a:solidFill>
                  <a:schemeClr val="bg1"/>
                </a:solidFill>
                <a:latin typeface="Calibri" panose="020F0502020204030204" pitchFamily="34" charset="0"/>
              </a:rPr>
              <a:t>Dolutegravir</a:t>
            </a:r>
            <a:r>
              <a:rPr lang="en-GB" sz="3200" b="1" dirty="0" smtClean="0">
                <a:solidFill>
                  <a:schemeClr val="bg1"/>
                </a:solidFill>
                <a:latin typeface="Calibri" panose="020F0502020204030204" pitchFamily="34" charset="0"/>
              </a:rPr>
              <a:t> </a:t>
            </a:r>
            <a:r>
              <a:rPr lang="en-GB" sz="3200" b="1" dirty="0">
                <a:solidFill>
                  <a:schemeClr val="bg1"/>
                </a:solidFill>
                <a:latin typeface="Calibri" panose="020F0502020204030204" pitchFamily="34" charset="0"/>
              </a:rPr>
              <a:t>10 mg Dispersible, Scored Tablets (pDTG)</a:t>
            </a:r>
            <a:endParaRPr lang="en-GB" sz="3200" i="1" dirty="0">
              <a:solidFill>
                <a:schemeClr val="bg1"/>
              </a:solidFill>
              <a:latin typeface="Calibri" panose="020F0502020204030204" pitchFamily="34" charset="0"/>
              <a:cs typeface="Arial" panose="020B0604020202020204" pitchFamily="34" charset="0"/>
            </a:endParaRPr>
          </a:p>
        </p:txBody>
      </p:sp>
      <p:sp>
        <p:nvSpPr>
          <p:cNvPr id="41" name="Text Box 2">
            <a:extLst>
              <a:ext uri="{FF2B5EF4-FFF2-40B4-BE49-F238E27FC236}">
                <a16:creationId xmlns:a16="http://schemas.microsoft.com/office/drawing/2014/main" id="{838BAD25-EBC1-471F-9E86-AC7A3FAEE354}"/>
              </a:ext>
            </a:extLst>
          </p:cNvPr>
          <p:cNvSpPr txBox="1">
            <a:spLocks noChangeArrowheads="1"/>
          </p:cNvSpPr>
          <p:nvPr/>
        </p:nvSpPr>
        <p:spPr bwMode="auto">
          <a:xfrm>
            <a:off x="115600" y="2048611"/>
            <a:ext cx="7561101" cy="2194560"/>
          </a:xfrm>
          <a:prstGeom prst="rect">
            <a:avLst/>
          </a:prstGeom>
          <a:solidFill>
            <a:srgbClr val="FDDFAD"/>
          </a:solidFill>
          <a:ln w="19050" cap="flat" cmpd="sng" algn="ctr">
            <a:noFill/>
            <a:prstDash val="solid"/>
            <a:headEnd/>
            <a:tailEnd/>
          </a:ln>
          <a:effectLst/>
        </p:spPr>
        <p:txBody>
          <a:bodyPr rot="0" vert="horz" wrap="square" lIns="91440" tIns="45720" rIns="91440" bIns="45720" anchor="ctr" anchorCtr="0">
            <a:noAutofit/>
          </a:bodyPr>
          <a:lstStyle/>
          <a:p>
            <a:pPr marL="0" marR="0" lvl="0" indent="0" algn="ctr" defTabSz="914400" eaLnBrk="1" fontAlgn="auto" latinLnBrk="0" hangingPunct="1">
              <a:lnSpc>
                <a:spcPct val="115000"/>
              </a:lnSpc>
              <a:spcBef>
                <a:spcPts val="0"/>
              </a:spcBef>
              <a:spcAft>
                <a:spcPts val="1000"/>
              </a:spcAft>
              <a:buClrTx/>
              <a:buSzTx/>
              <a:buFontTx/>
              <a:buNone/>
              <a:tabLst/>
              <a:defRPr/>
            </a:pPr>
            <a:endParaRPr kumimoji="0" lang="en-GB" sz="1400" b="0" i="0" u="none" strike="noStrike" kern="0" cap="none" spc="0" normalizeH="0" baseline="0" dirty="0">
              <a:ln>
                <a:noFill/>
              </a:ln>
              <a:solidFill>
                <a:prstClr val="black"/>
              </a:solidFill>
              <a:effectLst/>
              <a:uLnTx/>
              <a:uFillTx/>
              <a:latin typeface="Calibri" panose="020F0502020204030204" pitchFamily="34" charset="0"/>
              <a:ea typeface="Calibri"/>
              <a:cs typeface="Times New Roman"/>
            </a:endParaRPr>
          </a:p>
        </p:txBody>
      </p:sp>
      <p:sp>
        <p:nvSpPr>
          <p:cNvPr id="27" name="Rectangle 26"/>
          <p:cNvSpPr/>
          <p:nvPr/>
        </p:nvSpPr>
        <p:spPr bwMode="gray">
          <a:xfrm>
            <a:off x="290668" y="3529421"/>
            <a:ext cx="3238177" cy="713750"/>
          </a:xfrm>
          <a:prstGeom prst="rect">
            <a:avLst/>
          </a:prstGeom>
          <a:noFill/>
          <a:ln w="19050">
            <a:noFill/>
            <a:prstDash val="sysDash"/>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spcAft>
                <a:spcPts val="600"/>
              </a:spcAft>
            </a:pPr>
            <a:r>
              <a:rPr lang="en-GB" sz="1200" b="1" dirty="0">
                <a:solidFill>
                  <a:schemeClr val="tx1"/>
                </a:solidFill>
                <a:latin typeface="Calibri" panose="020F0502020204030204" pitchFamily="34" charset="0"/>
              </a:rPr>
              <a:t>Add the correct number of pDTG and ABC/3TC tablets to a clean, empty glass based on your child’s weight. (See Dosing Table).</a:t>
            </a:r>
          </a:p>
        </p:txBody>
      </p:sp>
      <p:sp>
        <p:nvSpPr>
          <p:cNvPr id="5" name="Oval 4">
            <a:extLst>
              <a:ext uri="{FF2B5EF4-FFF2-40B4-BE49-F238E27FC236}">
                <a16:creationId xmlns:a16="http://schemas.microsoft.com/office/drawing/2014/main" id="{36F9D463-C40F-472B-BF21-292A218C44A6}"/>
              </a:ext>
            </a:extLst>
          </p:cNvPr>
          <p:cNvSpPr/>
          <p:nvPr/>
        </p:nvSpPr>
        <p:spPr>
          <a:xfrm>
            <a:off x="290668" y="2203106"/>
            <a:ext cx="365760" cy="365760"/>
          </a:xfrm>
          <a:prstGeom prst="ellipse">
            <a:avLst/>
          </a:prstGeom>
          <a:solidFill>
            <a:srgbClr val="20B09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800" b="1" dirty="0"/>
              <a:t>1</a:t>
            </a:r>
            <a:endParaRPr lang="en-GB" b="1" dirty="0"/>
          </a:p>
        </p:txBody>
      </p:sp>
      <p:graphicFrame>
        <p:nvGraphicFramePr>
          <p:cNvPr id="13" name="Table 12">
            <a:extLst>
              <a:ext uri="{FF2B5EF4-FFF2-40B4-BE49-F238E27FC236}">
                <a16:creationId xmlns:a16="http://schemas.microsoft.com/office/drawing/2014/main" id="{866EB9DB-0959-4AAB-B437-D3BC18C8351B}"/>
              </a:ext>
            </a:extLst>
          </p:cNvPr>
          <p:cNvGraphicFramePr>
            <a:graphicFrameLocks noGrp="1"/>
          </p:cNvGraphicFramePr>
          <p:nvPr>
            <p:extLst>
              <p:ext uri="{D42A27DB-BD31-4B8C-83A1-F6EECF244321}">
                <p14:modId xmlns:p14="http://schemas.microsoft.com/office/powerpoint/2010/main" val="1997856390"/>
              </p:ext>
            </p:extLst>
          </p:nvPr>
        </p:nvGraphicFramePr>
        <p:xfrm>
          <a:off x="3734272" y="2184556"/>
          <a:ext cx="3836109" cy="1922669"/>
        </p:xfrm>
        <a:graphic>
          <a:graphicData uri="http://schemas.openxmlformats.org/drawingml/2006/table">
            <a:tbl>
              <a:tblPr firstRow="1" bandRow="1">
                <a:tableStyleId>{F5AB1C69-6EDB-4FF4-983F-18BD219EF322}</a:tableStyleId>
              </a:tblPr>
              <a:tblGrid>
                <a:gridCol w="937207">
                  <a:extLst>
                    <a:ext uri="{9D8B030D-6E8A-4147-A177-3AD203B41FA5}">
                      <a16:colId xmlns:a16="http://schemas.microsoft.com/office/drawing/2014/main" val="3724333409"/>
                    </a:ext>
                  </a:extLst>
                </a:gridCol>
                <a:gridCol w="1449451">
                  <a:extLst>
                    <a:ext uri="{9D8B030D-6E8A-4147-A177-3AD203B41FA5}">
                      <a16:colId xmlns:a16="http://schemas.microsoft.com/office/drawing/2014/main" val="638747884"/>
                    </a:ext>
                  </a:extLst>
                </a:gridCol>
                <a:gridCol w="1449451">
                  <a:extLst>
                    <a:ext uri="{9D8B030D-6E8A-4147-A177-3AD203B41FA5}">
                      <a16:colId xmlns:a16="http://schemas.microsoft.com/office/drawing/2014/main" val="1832752002"/>
                    </a:ext>
                  </a:extLst>
                </a:gridCol>
              </a:tblGrid>
              <a:tr h="434918">
                <a:tc>
                  <a:txBody>
                    <a:bodyPr/>
                    <a:lstStyle/>
                    <a:p>
                      <a:pPr marL="0" marR="0" algn="ctr">
                        <a:lnSpc>
                          <a:spcPct val="115000"/>
                        </a:lnSpc>
                        <a:spcBef>
                          <a:spcPts val="0"/>
                        </a:spcBef>
                        <a:spcAft>
                          <a:spcPts val="0"/>
                        </a:spcAft>
                      </a:pPr>
                      <a:r>
                        <a:rPr lang="en-GB" sz="1150" kern="1200" dirty="0">
                          <a:solidFill>
                            <a:schemeClr val="bg1"/>
                          </a:solidFill>
                          <a:effectLst/>
                        </a:rPr>
                        <a:t>Weight</a:t>
                      </a:r>
                      <a:endParaRPr lang="en-US" sz="1150" dirty="0">
                        <a:solidFill>
                          <a:schemeClr val="bg1"/>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ctr">
                    <a:solidFill>
                      <a:srgbClr val="E7615B"/>
                    </a:solidFill>
                  </a:tcPr>
                </a:tc>
                <a:tc>
                  <a:txBody>
                    <a:bodyPr/>
                    <a:lstStyle/>
                    <a:p>
                      <a:pPr marL="0" marR="0" algn="ctr">
                        <a:lnSpc>
                          <a:spcPct val="95000"/>
                        </a:lnSpc>
                        <a:spcBef>
                          <a:spcPts val="300"/>
                        </a:spcBef>
                        <a:spcAft>
                          <a:spcPts val="300"/>
                        </a:spcAft>
                      </a:pPr>
                      <a:r>
                        <a:rPr lang="en-GB" sz="1150" kern="1200" dirty="0">
                          <a:solidFill>
                            <a:schemeClr val="bg1"/>
                          </a:solidFill>
                          <a:effectLst/>
                        </a:rPr>
                        <a:t>No. of pDTG Daily Tablets</a:t>
                      </a:r>
                      <a:endParaRPr lang="en-US" sz="1150" dirty="0">
                        <a:solidFill>
                          <a:schemeClr val="bg1"/>
                        </a:solidFill>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ctr">
                    <a:solidFill>
                      <a:srgbClr val="E7615B"/>
                    </a:solidFill>
                  </a:tcPr>
                </a:tc>
                <a:tc>
                  <a:txBody>
                    <a:bodyPr/>
                    <a:lstStyle/>
                    <a:p>
                      <a:pPr marL="0" marR="0" algn="ctr">
                        <a:lnSpc>
                          <a:spcPct val="95000"/>
                        </a:lnSpc>
                        <a:spcBef>
                          <a:spcPts val="300"/>
                        </a:spcBef>
                        <a:spcAft>
                          <a:spcPts val="300"/>
                        </a:spcAft>
                      </a:pPr>
                      <a:r>
                        <a:rPr lang="en-US" sz="1150" dirty="0">
                          <a:solidFill>
                            <a:schemeClr val="bg1"/>
                          </a:solidFill>
                          <a:effectLst/>
                          <a:latin typeface="Calibri" panose="020F0502020204030204" pitchFamily="34" charset="0"/>
                          <a:ea typeface="Times New Roman" panose="02020603050405020304" pitchFamily="18" charset="0"/>
                          <a:cs typeface="Times New Roman" panose="02020603050405020304" pitchFamily="18" charset="0"/>
                        </a:rPr>
                        <a:t>No. of ABC/3TC 120/60 mg Daily Tablets</a:t>
                      </a:r>
                    </a:p>
                  </a:txBody>
                  <a:tcPr marL="0" marR="0" marT="0" marB="0" anchor="ctr">
                    <a:solidFill>
                      <a:srgbClr val="E7615B"/>
                    </a:solidFill>
                  </a:tcPr>
                </a:tc>
                <a:extLst>
                  <a:ext uri="{0D108BD9-81ED-4DB2-BD59-A6C34878D82A}">
                    <a16:rowId xmlns:a16="http://schemas.microsoft.com/office/drawing/2014/main" val="1191181967"/>
                  </a:ext>
                </a:extLst>
              </a:tr>
              <a:tr h="386887">
                <a:tc>
                  <a:txBody>
                    <a:bodyPr/>
                    <a:lstStyle/>
                    <a:p>
                      <a:pPr marL="45720" marR="0" algn="l">
                        <a:lnSpc>
                          <a:spcPct val="115000"/>
                        </a:lnSpc>
                        <a:spcBef>
                          <a:spcPts val="0"/>
                        </a:spcBef>
                        <a:spcAft>
                          <a:spcPts val="0"/>
                        </a:spcAft>
                      </a:pPr>
                      <a:r>
                        <a:rPr lang="en-GB" sz="1200" kern="1200" dirty="0">
                          <a:effectLst/>
                        </a:rPr>
                        <a:t>3 to &lt; 6 kg</a:t>
                      </a:r>
                      <a:endParaRPr lang="en-US" sz="12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ctr">
                    <a:solidFill>
                      <a:srgbClr val="FDE5BF"/>
                    </a:solidFill>
                  </a:tcPr>
                </a:tc>
                <a:tc>
                  <a:txBody>
                    <a:bodyPr/>
                    <a:lstStyle/>
                    <a:p>
                      <a:pPr marL="457200" marR="0" lvl="1" algn="l">
                        <a:lnSpc>
                          <a:spcPct val="95000"/>
                        </a:lnSpc>
                        <a:spcBef>
                          <a:spcPts val="300"/>
                        </a:spcBef>
                        <a:spcAft>
                          <a:spcPts val="300"/>
                        </a:spcAft>
                      </a:pPr>
                      <a:r>
                        <a:rPr lang="en-GB" sz="1200" kern="1200" dirty="0">
                          <a:effectLst/>
                        </a:rPr>
                        <a:t>0.5</a:t>
                      </a:r>
                      <a:endParaRPr lang="en-US" sz="12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ctr">
                    <a:solidFill>
                      <a:srgbClr val="FDE5BF"/>
                    </a:solidFill>
                  </a:tcPr>
                </a:tc>
                <a:tc>
                  <a:txBody>
                    <a:bodyPr/>
                    <a:lstStyle/>
                    <a:p>
                      <a:pPr marL="457200" marR="0" lvl="1" algn="l">
                        <a:lnSpc>
                          <a:spcPct val="95000"/>
                        </a:lnSpc>
                        <a:spcBef>
                          <a:spcPts val="300"/>
                        </a:spcBef>
                        <a:spcAft>
                          <a:spcPts val="300"/>
                        </a:spcAft>
                      </a:pPr>
                      <a:r>
                        <a:rPr lang="en-US" sz="1200" dirty="0">
                          <a:effectLst/>
                          <a:latin typeface="Calibri" panose="020F0502020204030204" pitchFamily="34" charset="0"/>
                          <a:ea typeface="Times New Roman" panose="02020603050405020304" pitchFamily="18" charset="0"/>
                          <a:cs typeface="Times New Roman" panose="02020603050405020304" pitchFamily="18" charset="0"/>
                        </a:rPr>
                        <a:t>1</a:t>
                      </a:r>
                    </a:p>
                  </a:txBody>
                  <a:tcPr marL="0" marR="0" marT="0" marB="0" anchor="ctr">
                    <a:solidFill>
                      <a:srgbClr val="FDE5BF"/>
                    </a:solidFill>
                  </a:tcPr>
                </a:tc>
                <a:extLst>
                  <a:ext uri="{0D108BD9-81ED-4DB2-BD59-A6C34878D82A}">
                    <a16:rowId xmlns:a16="http://schemas.microsoft.com/office/drawing/2014/main" val="720660381"/>
                  </a:ext>
                </a:extLst>
              </a:tr>
              <a:tr h="382564">
                <a:tc>
                  <a:txBody>
                    <a:bodyPr/>
                    <a:lstStyle/>
                    <a:p>
                      <a:pPr marL="45720" marR="0" algn="l">
                        <a:lnSpc>
                          <a:spcPct val="115000"/>
                        </a:lnSpc>
                        <a:spcBef>
                          <a:spcPts val="0"/>
                        </a:spcBef>
                        <a:spcAft>
                          <a:spcPts val="0"/>
                        </a:spcAft>
                      </a:pPr>
                      <a:r>
                        <a:rPr lang="en-GB" sz="1200" kern="1200" dirty="0">
                          <a:effectLst/>
                        </a:rPr>
                        <a:t>6 to &lt; 10 kg</a:t>
                      </a:r>
                      <a:endParaRPr lang="en-US" sz="12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ctr">
                    <a:solidFill>
                      <a:srgbClr val="FDDDA9"/>
                    </a:solidFill>
                  </a:tcPr>
                </a:tc>
                <a:tc>
                  <a:txBody>
                    <a:bodyPr/>
                    <a:lstStyle/>
                    <a:p>
                      <a:pPr marL="457200" marR="0" lvl="1" algn="l">
                        <a:lnSpc>
                          <a:spcPct val="95000"/>
                        </a:lnSpc>
                        <a:spcBef>
                          <a:spcPts val="300"/>
                        </a:spcBef>
                        <a:spcAft>
                          <a:spcPts val="300"/>
                        </a:spcAft>
                      </a:pPr>
                      <a:r>
                        <a:rPr lang="en-GB" sz="1200" kern="1200" dirty="0">
                          <a:effectLst/>
                        </a:rPr>
                        <a:t>1.5</a:t>
                      </a:r>
                      <a:endParaRPr lang="en-US" sz="12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ctr">
                    <a:solidFill>
                      <a:srgbClr val="FDDDA9"/>
                    </a:solidFill>
                  </a:tcPr>
                </a:tc>
                <a:tc>
                  <a:txBody>
                    <a:bodyPr/>
                    <a:lstStyle/>
                    <a:p>
                      <a:pPr marL="457200" marR="0" lvl="1" algn="l">
                        <a:lnSpc>
                          <a:spcPct val="95000"/>
                        </a:lnSpc>
                        <a:spcBef>
                          <a:spcPts val="300"/>
                        </a:spcBef>
                        <a:spcAft>
                          <a:spcPts val="300"/>
                        </a:spcAft>
                      </a:pPr>
                      <a:r>
                        <a:rPr lang="en-US" sz="1200" dirty="0">
                          <a:effectLst/>
                          <a:latin typeface="Calibri" panose="020F0502020204030204" pitchFamily="34" charset="0"/>
                          <a:ea typeface="Times New Roman" panose="02020603050405020304" pitchFamily="18" charset="0"/>
                          <a:cs typeface="Times New Roman" panose="02020603050405020304" pitchFamily="18" charset="0"/>
                        </a:rPr>
                        <a:t>1.5</a:t>
                      </a:r>
                    </a:p>
                  </a:txBody>
                  <a:tcPr marL="0" marR="0" marT="0" marB="0" anchor="ctr">
                    <a:solidFill>
                      <a:srgbClr val="FDDDA9"/>
                    </a:solidFill>
                  </a:tcPr>
                </a:tc>
                <a:extLst>
                  <a:ext uri="{0D108BD9-81ED-4DB2-BD59-A6C34878D82A}">
                    <a16:rowId xmlns:a16="http://schemas.microsoft.com/office/drawing/2014/main" val="2577082019"/>
                  </a:ext>
                </a:extLst>
              </a:tr>
              <a:tr h="382564">
                <a:tc>
                  <a:txBody>
                    <a:bodyPr/>
                    <a:lstStyle/>
                    <a:p>
                      <a:pPr marL="45720" marR="0" algn="l">
                        <a:lnSpc>
                          <a:spcPct val="115000"/>
                        </a:lnSpc>
                        <a:spcBef>
                          <a:spcPts val="0"/>
                        </a:spcBef>
                        <a:spcAft>
                          <a:spcPts val="0"/>
                        </a:spcAft>
                      </a:pPr>
                      <a:r>
                        <a:rPr lang="en-GB" sz="1200" kern="1200" dirty="0">
                          <a:effectLst/>
                        </a:rPr>
                        <a:t>10 to &lt; 14 kg</a:t>
                      </a:r>
                      <a:endParaRPr lang="en-US" sz="12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ctr">
                    <a:solidFill>
                      <a:srgbClr val="FDE5BF"/>
                    </a:solidFill>
                  </a:tcPr>
                </a:tc>
                <a:tc>
                  <a:txBody>
                    <a:bodyPr/>
                    <a:lstStyle/>
                    <a:p>
                      <a:pPr marL="457200" marR="0" lvl="1" algn="l">
                        <a:lnSpc>
                          <a:spcPct val="95000"/>
                        </a:lnSpc>
                        <a:spcBef>
                          <a:spcPts val="300"/>
                        </a:spcBef>
                        <a:spcAft>
                          <a:spcPts val="300"/>
                        </a:spcAft>
                      </a:pPr>
                      <a:r>
                        <a:rPr lang="en-GB" sz="1200" kern="1200" dirty="0">
                          <a:effectLst/>
                        </a:rPr>
                        <a:t>2</a:t>
                      </a:r>
                      <a:endParaRPr lang="en-US" sz="12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ctr">
                    <a:solidFill>
                      <a:srgbClr val="FDE5BF"/>
                    </a:solidFill>
                  </a:tcPr>
                </a:tc>
                <a:tc>
                  <a:txBody>
                    <a:bodyPr/>
                    <a:lstStyle/>
                    <a:p>
                      <a:pPr marL="457200" marR="0" lvl="1" algn="l">
                        <a:lnSpc>
                          <a:spcPct val="95000"/>
                        </a:lnSpc>
                        <a:spcBef>
                          <a:spcPts val="300"/>
                        </a:spcBef>
                        <a:spcAft>
                          <a:spcPts val="300"/>
                        </a:spcAft>
                      </a:pPr>
                      <a:r>
                        <a:rPr lang="en-US" sz="1200" dirty="0">
                          <a:effectLst/>
                          <a:latin typeface="Calibri" panose="020F0502020204030204" pitchFamily="34" charset="0"/>
                          <a:ea typeface="Times New Roman" panose="02020603050405020304" pitchFamily="18" charset="0"/>
                          <a:cs typeface="Times New Roman" panose="02020603050405020304" pitchFamily="18" charset="0"/>
                        </a:rPr>
                        <a:t>2</a:t>
                      </a:r>
                    </a:p>
                  </a:txBody>
                  <a:tcPr marL="0" marR="0" marT="0" marB="0" anchor="ctr">
                    <a:solidFill>
                      <a:srgbClr val="FDE5BF"/>
                    </a:solidFill>
                  </a:tcPr>
                </a:tc>
                <a:extLst>
                  <a:ext uri="{0D108BD9-81ED-4DB2-BD59-A6C34878D82A}">
                    <a16:rowId xmlns:a16="http://schemas.microsoft.com/office/drawing/2014/main" val="2546712791"/>
                  </a:ext>
                </a:extLst>
              </a:tr>
              <a:tr h="335736">
                <a:tc>
                  <a:txBody>
                    <a:bodyPr/>
                    <a:lstStyle/>
                    <a:p>
                      <a:pPr marL="45720" marR="0" algn="l">
                        <a:lnSpc>
                          <a:spcPct val="95000"/>
                        </a:lnSpc>
                        <a:spcBef>
                          <a:spcPts val="0"/>
                        </a:spcBef>
                        <a:spcAft>
                          <a:spcPts val="0"/>
                        </a:spcAft>
                      </a:pPr>
                      <a:r>
                        <a:rPr lang="en-GB" sz="1200" kern="1200" dirty="0">
                          <a:effectLst/>
                        </a:rPr>
                        <a:t>14 to &lt; 20 kg</a:t>
                      </a:r>
                      <a:endParaRPr lang="en-US" sz="12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ctr">
                    <a:solidFill>
                      <a:srgbClr val="FDDDA9"/>
                    </a:solidFill>
                  </a:tcPr>
                </a:tc>
                <a:tc>
                  <a:txBody>
                    <a:bodyPr/>
                    <a:lstStyle/>
                    <a:p>
                      <a:pPr marL="457200" marR="0" lvl="1" algn="l">
                        <a:lnSpc>
                          <a:spcPct val="95000"/>
                        </a:lnSpc>
                        <a:spcBef>
                          <a:spcPts val="300"/>
                        </a:spcBef>
                        <a:spcAft>
                          <a:spcPts val="300"/>
                        </a:spcAft>
                      </a:pPr>
                      <a:r>
                        <a:rPr lang="en-GB" sz="1200" kern="1200" dirty="0">
                          <a:effectLst/>
                        </a:rPr>
                        <a:t>2.5</a:t>
                      </a:r>
                      <a:endParaRPr lang="en-US" sz="12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ctr">
                    <a:solidFill>
                      <a:srgbClr val="FDDDA9"/>
                    </a:solidFill>
                  </a:tcPr>
                </a:tc>
                <a:tc>
                  <a:txBody>
                    <a:bodyPr/>
                    <a:lstStyle/>
                    <a:p>
                      <a:pPr marL="457200" marR="0" lvl="1" algn="l">
                        <a:lnSpc>
                          <a:spcPct val="95000"/>
                        </a:lnSpc>
                        <a:spcBef>
                          <a:spcPts val="300"/>
                        </a:spcBef>
                        <a:spcAft>
                          <a:spcPts val="300"/>
                        </a:spcAft>
                      </a:pPr>
                      <a:r>
                        <a:rPr lang="en-US" sz="1200" dirty="0">
                          <a:effectLst/>
                          <a:latin typeface="Calibri" panose="020F0502020204030204" pitchFamily="34" charset="0"/>
                          <a:ea typeface="Times New Roman" panose="02020603050405020304" pitchFamily="18" charset="0"/>
                          <a:cs typeface="Times New Roman" panose="02020603050405020304" pitchFamily="18" charset="0"/>
                        </a:rPr>
                        <a:t>2.5</a:t>
                      </a:r>
                    </a:p>
                  </a:txBody>
                  <a:tcPr marL="0" marR="0" marT="0" marB="0" anchor="ctr">
                    <a:solidFill>
                      <a:srgbClr val="FDDDA9"/>
                    </a:solidFill>
                  </a:tcPr>
                </a:tc>
                <a:extLst>
                  <a:ext uri="{0D108BD9-81ED-4DB2-BD59-A6C34878D82A}">
                    <a16:rowId xmlns:a16="http://schemas.microsoft.com/office/drawing/2014/main" val="964925144"/>
                  </a:ext>
                </a:extLst>
              </a:tr>
            </a:tbl>
          </a:graphicData>
        </a:graphic>
      </p:graphicFrame>
      <p:sp>
        <p:nvSpPr>
          <p:cNvPr id="126" name="Oval 125">
            <a:extLst>
              <a:ext uri="{FF2B5EF4-FFF2-40B4-BE49-F238E27FC236}">
                <a16:creationId xmlns:a16="http://schemas.microsoft.com/office/drawing/2014/main" id="{4F63D6AC-FE36-48E8-9E72-A5A35EA675A5}"/>
              </a:ext>
            </a:extLst>
          </p:cNvPr>
          <p:cNvSpPr/>
          <p:nvPr/>
        </p:nvSpPr>
        <p:spPr>
          <a:xfrm>
            <a:off x="4061005" y="4526765"/>
            <a:ext cx="365760" cy="365760"/>
          </a:xfrm>
          <a:prstGeom prst="ellipse">
            <a:avLst/>
          </a:prstGeom>
          <a:solidFill>
            <a:srgbClr val="20B09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800" b="1" dirty="0"/>
              <a:t>3</a:t>
            </a:r>
            <a:endParaRPr lang="en-GB" b="1" dirty="0"/>
          </a:p>
        </p:txBody>
      </p:sp>
      <p:sp>
        <p:nvSpPr>
          <p:cNvPr id="112" name="Text Box 2">
            <a:extLst>
              <a:ext uri="{FF2B5EF4-FFF2-40B4-BE49-F238E27FC236}">
                <a16:creationId xmlns:a16="http://schemas.microsoft.com/office/drawing/2014/main" id="{B87FB526-482A-4E6B-A5DC-2D8DB6BD74C3}"/>
              </a:ext>
            </a:extLst>
          </p:cNvPr>
          <p:cNvSpPr txBox="1">
            <a:spLocks noChangeArrowheads="1"/>
          </p:cNvSpPr>
          <p:nvPr/>
        </p:nvSpPr>
        <p:spPr bwMode="auto">
          <a:xfrm>
            <a:off x="113210" y="4423849"/>
            <a:ext cx="7545190" cy="2194560"/>
          </a:xfrm>
          <a:prstGeom prst="rect">
            <a:avLst/>
          </a:prstGeom>
          <a:solidFill>
            <a:srgbClr val="FDDFAD"/>
          </a:solidFill>
          <a:ln w="19050" cap="flat" cmpd="sng" algn="ctr">
            <a:noFill/>
            <a:prstDash val="solid"/>
            <a:headEnd/>
            <a:tailEnd/>
          </a:ln>
          <a:effectLst/>
        </p:spPr>
        <p:txBody>
          <a:bodyPr rot="0" vert="horz" wrap="square" lIns="91440" tIns="45720" rIns="91440" bIns="45720" anchor="ctr" anchorCtr="0">
            <a:noAutofit/>
          </a:bodyPr>
          <a:lstStyle/>
          <a:p>
            <a:pPr marL="0" marR="0" lvl="0" indent="0" algn="ctr" defTabSz="914400" eaLnBrk="1" fontAlgn="auto" latinLnBrk="0" hangingPunct="1">
              <a:lnSpc>
                <a:spcPct val="115000"/>
              </a:lnSpc>
              <a:spcBef>
                <a:spcPts val="0"/>
              </a:spcBef>
              <a:spcAft>
                <a:spcPts val="1000"/>
              </a:spcAft>
              <a:buClrTx/>
              <a:buSzTx/>
              <a:buFontTx/>
              <a:buNone/>
              <a:tabLst/>
              <a:defRPr/>
            </a:pPr>
            <a:endParaRPr kumimoji="0" lang="en-GB" sz="1400" b="0" i="0" u="none" strike="noStrike" kern="0" cap="none" spc="0" normalizeH="0" baseline="0" dirty="0">
              <a:ln>
                <a:noFill/>
              </a:ln>
              <a:solidFill>
                <a:prstClr val="black"/>
              </a:solidFill>
              <a:effectLst/>
              <a:uLnTx/>
              <a:uFillTx/>
              <a:latin typeface="Calibri" panose="020F0502020204030204" pitchFamily="34" charset="0"/>
              <a:ea typeface="Calibri"/>
              <a:cs typeface="Times New Roman"/>
            </a:endParaRPr>
          </a:p>
        </p:txBody>
      </p:sp>
      <p:sp>
        <p:nvSpPr>
          <p:cNvPr id="113" name="Rectangle 112">
            <a:extLst>
              <a:ext uri="{FF2B5EF4-FFF2-40B4-BE49-F238E27FC236}">
                <a16:creationId xmlns:a16="http://schemas.microsoft.com/office/drawing/2014/main" id="{A283CB58-CB53-4014-B1D3-F3379DEF7BA3}"/>
              </a:ext>
            </a:extLst>
          </p:cNvPr>
          <p:cNvSpPr/>
          <p:nvPr/>
        </p:nvSpPr>
        <p:spPr bwMode="gray">
          <a:xfrm>
            <a:off x="555357" y="5883064"/>
            <a:ext cx="2081294" cy="649950"/>
          </a:xfrm>
          <a:prstGeom prst="rect">
            <a:avLst/>
          </a:prstGeom>
          <a:solidFill>
            <a:srgbClr val="FDDFAD"/>
          </a:solidFill>
          <a:ln w="19050">
            <a:noFill/>
            <a:prstDash val="sysDash"/>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r>
              <a:rPr lang="en-GB" sz="1200" b="1" dirty="0">
                <a:solidFill>
                  <a:schemeClr val="tx1"/>
                </a:solidFill>
                <a:latin typeface="Calibri" panose="020F0502020204030204" pitchFamily="34" charset="0"/>
              </a:rPr>
              <a:t>Add 2-4 teaspoons </a:t>
            </a:r>
            <a:r>
              <a:rPr lang="en-GB" sz="1200" b="1" dirty="0" smtClean="0">
                <a:solidFill>
                  <a:schemeClr val="tx1"/>
                </a:solidFill>
                <a:latin typeface="Calibri" panose="020F0502020204030204" pitchFamily="34" charset="0"/>
              </a:rPr>
              <a:t>(10-20 </a:t>
            </a:r>
            <a:r>
              <a:rPr lang="en-GB" sz="1200" b="1" dirty="0">
                <a:solidFill>
                  <a:schemeClr val="tx1"/>
                </a:solidFill>
                <a:latin typeface="Calibri" panose="020F0502020204030204" pitchFamily="34" charset="0"/>
              </a:rPr>
              <a:t>mL) of clean water into the </a:t>
            </a:r>
            <a:r>
              <a:rPr lang="en-GB" sz="1200" b="1" dirty="0" smtClean="0">
                <a:solidFill>
                  <a:schemeClr val="tx1"/>
                </a:solidFill>
                <a:latin typeface="Calibri" panose="020F0502020204030204" pitchFamily="34" charset="0"/>
              </a:rPr>
              <a:t>glass. </a:t>
            </a:r>
            <a:endParaRPr lang="en-GB" sz="1200" b="1" dirty="0">
              <a:solidFill>
                <a:schemeClr val="tx1"/>
              </a:solidFill>
              <a:latin typeface="Calibri" panose="020F0502020204030204" pitchFamily="34" charset="0"/>
            </a:endParaRPr>
          </a:p>
        </p:txBody>
      </p:sp>
      <p:sp>
        <p:nvSpPr>
          <p:cNvPr id="125" name="Oval 124">
            <a:extLst>
              <a:ext uri="{FF2B5EF4-FFF2-40B4-BE49-F238E27FC236}">
                <a16:creationId xmlns:a16="http://schemas.microsoft.com/office/drawing/2014/main" id="{BFE8DF5B-8B54-42DB-B6D0-F3B5EAD4C7FE}"/>
              </a:ext>
            </a:extLst>
          </p:cNvPr>
          <p:cNvSpPr/>
          <p:nvPr/>
        </p:nvSpPr>
        <p:spPr>
          <a:xfrm>
            <a:off x="290668" y="4581022"/>
            <a:ext cx="365760" cy="365760"/>
          </a:xfrm>
          <a:prstGeom prst="ellipse">
            <a:avLst/>
          </a:prstGeom>
          <a:solidFill>
            <a:srgbClr val="20B09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800" b="1" dirty="0"/>
              <a:t>2</a:t>
            </a:r>
            <a:endParaRPr lang="en-GB" b="1" dirty="0"/>
          </a:p>
        </p:txBody>
      </p:sp>
      <p:sp>
        <p:nvSpPr>
          <p:cNvPr id="43" name="TextBox 42">
            <a:extLst>
              <a:ext uri="{FF2B5EF4-FFF2-40B4-BE49-F238E27FC236}">
                <a16:creationId xmlns:a16="http://schemas.microsoft.com/office/drawing/2014/main" id="{5D55BC15-7B40-47D4-82A3-63ECD93158C2}"/>
              </a:ext>
            </a:extLst>
          </p:cNvPr>
          <p:cNvSpPr txBox="1"/>
          <p:nvPr/>
        </p:nvSpPr>
        <p:spPr>
          <a:xfrm>
            <a:off x="0" y="1277434"/>
            <a:ext cx="7772399" cy="692497"/>
          </a:xfrm>
          <a:prstGeom prst="rect">
            <a:avLst/>
          </a:prstGeom>
          <a:noFill/>
        </p:spPr>
        <p:txBody>
          <a:bodyPr wrap="square" rtlCol="0">
            <a:spAutoFit/>
          </a:bodyPr>
          <a:lstStyle/>
          <a:p>
            <a:pPr algn="ctr"/>
            <a:r>
              <a:rPr lang="en-GB" sz="1300" b="1" i="1" dirty="0">
                <a:latin typeface="Trebuchet MS" panose="020B0603020202020204" pitchFamily="34" charset="0"/>
              </a:rPr>
              <a:t>These are instructions on how to give your child pDTG alongside abacavir and lamivudine (ABC/3TC) 120/60 mg dispersible tablets. If your child is not taking ABC/3TC, </a:t>
            </a:r>
            <a:r>
              <a:rPr lang="en-US" sz="1300" b="1" i="1" dirty="0">
                <a:latin typeface="Trebuchet MS" panose="020B0603020202020204" pitchFamily="34" charset="0"/>
              </a:rPr>
              <a:t>there may be changes to these recommendations. Always follow the guidance of your healthcare provider.</a:t>
            </a:r>
            <a:endParaRPr lang="en-GB" sz="1300" b="1" i="1" dirty="0">
              <a:latin typeface="Trebuchet MS" panose="020B0603020202020204" pitchFamily="34" charset="0"/>
            </a:endParaRPr>
          </a:p>
        </p:txBody>
      </p:sp>
      <p:sp>
        <p:nvSpPr>
          <p:cNvPr id="115" name="Text Box 2">
            <a:extLst>
              <a:ext uri="{FF2B5EF4-FFF2-40B4-BE49-F238E27FC236}">
                <a16:creationId xmlns:a16="http://schemas.microsoft.com/office/drawing/2014/main" id="{BE678CFD-C50C-48EA-9ED1-654131824626}"/>
              </a:ext>
            </a:extLst>
          </p:cNvPr>
          <p:cNvSpPr txBox="1">
            <a:spLocks noChangeArrowheads="1"/>
          </p:cNvSpPr>
          <p:nvPr/>
        </p:nvSpPr>
        <p:spPr bwMode="auto">
          <a:xfrm>
            <a:off x="113210" y="6799086"/>
            <a:ext cx="3621062" cy="2151091"/>
          </a:xfrm>
          <a:prstGeom prst="rect">
            <a:avLst/>
          </a:prstGeom>
          <a:solidFill>
            <a:srgbClr val="FDDFAD"/>
          </a:solidFill>
          <a:ln w="19050" cap="flat" cmpd="sng" algn="ctr">
            <a:noFill/>
            <a:prstDash val="solid"/>
            <a:headEnd/>
            <a:tailEnd/>
          </a:ln>
          <a:effectLst/>
        </p:spPr>
        <p:txBody>
          <a:bodyPr rot="0" vert="horz" wrap="square" lIns="91440" tIns="45720" rIns="91440" bIns="45720" anchor="ctr" anchorCtr="0">
            <a:noAutofit/>
          </a:bodyPr>
          <a:lstStyle/>
          <a:p>
            <a:pPr marL="0" marR="0" lvl="0" indent="0" algn="ctr" defTabSz="914400" eaLnBrk="1" fontAlgn="auto" latinLnBrk="0" hangingPunct="1">
              <a:lnSpc>
                <a:spcPct val="115000"/>
              </a:lnSpc>
              <a:spcBef>
                <a:spcPts val="0"/>
              </a:spcBef>
              <a:spcAft>
                <a:spcPts val="1000"/>
              </a:spcAft>
              <a:buClrTx/>
              <a:buSzTx/>
              <a:buFontTx/>
              <a:buNone/>
              <a:tabLst/>
              <a:defRPr/>
            </a:pPr>
            <a:endParaRPr kumimoji="0" lang="en-GB" sz="1400" b="0" i="0" u="none" strike="noStrike" kern="0" cap="none" spc="0" normalizeH="0" baseline="0" dirty="0">
              <a:ln>
                <a:noFill/>
              </a:ln>
              <a:solidFill>
                <a:prstClr val="black"/>
              </a:solidFill>
              <a:effectLst/>
              <a:uLnTx/>
              <a:uFillTx/>
              <a:latin typeface="Calibri" panose="020F0502020204030204" pitchFamily="34" charset="0"/>
              <a:ea typeface="Calibri"/>
              <a:cs typeface="Times New Roman"/>
            </a:endParaRPr>
          </a:p>
        </p:txBody>
      </p:sp>
      <p:sp>
        <p:nvSpPr>
          <p:cNvPr id="116" name="Rectangle 115">
            <a:extLst>
              <a:ext uri="{FF2B5EF4-FFF2-40B4-BE49-F238E27FC236}">
                <a16:creationId xmlns:a16="http://schemas.microsoft.com/office/drawing/2014/main" id="{1C4A85BF-2636-4FEF-A809-4B7C544630D9}"/>
              </a:ext>
            </a:extLst>
          </p:cNvPr>
          <p:cNvSpPr/>
          <p:nvPr/>
        </p:nvSpPr>
        <p:spPr bwMode="gray">
          <a:xfrm>
            <a:off x="309042" y="8287586"/>
            <a:ext cx="3219804" cy="645041"/>
          </a:xfrm>
          <a:prstGeom prst="rect">
            <a:avLst/>
          </a:prstGeom>
          <a:solidFill>
            <a:srgbClr val="FDDFAD"/>
          </a:solidFill>
          <a:ln w="19050">
            <a:noFill/>
            <a:prstDash val="sysDash"/>
            <a:miter lim="800000"/>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r>
              <a:rPr lang="en-GB" sz="1200" b="1" dirty="0">
                <a:solidFill>
                  <a:schemeClr val="tx1"/>
                </a:solidFill>
                <a:latin typeface="Calibri" panose="020F0502020204030204" pitchFamily="34" charset="0"/>
              </a:rPr>
              <a:t>If any medicine remains in the glass, add a little more water to the glass and give to your child. Repeat until no medicine remains in the glass.</a:t>
            </a:r>
          </a:p>
        </p:txBody>
      </p:sp>
      <p:sp>
        <p:nvSpPr>
          <p:cNvPr id="138" name="Oval 137">
            <a:extLst>
              <a:ext uri="{FF2B5EF4-FFF2-40B4-BE49-F238E27FC236}">
                <a16:creationId xmlns:a16="http://schemas.microsoft.com/office/drawing/2014/main" id="{2A2FAD86-5973-4F52-8FBE-5C3F257BCF3B}"/>
              </a:ext>
            </a:extLst>
          </p:cNvPr>
          <p:cNvSpPr/>
          <p:nvPr/>
        </p:nvSpPr>
        <p:spPr>
          <a:xfrm>
            <a:off x="309042" y="6954777"/>
            <a:ext cx="365760" cy="365760"/>
          </a:xfrm>
          <a:prstGeom prst="ellipse">
            <a:avLst/>
          </a:prstGeom>
          <a:solidFill>
            <a:srgbClr val="20B09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800" b="1" dirty="0"/>
              <a:t>3</a:t>
            </a:r>
            <a:endParaRPr lang="en-GB" b="1" dirty="0"/>
          </a:p>
        </p:txBody>
      </p:sp>
      <p:pic>
        <p:nvPicPr>
          <p:cNvPr id="24" name="Picture 23" descr="A picture containing text, doll, toy&#10;&#10;Description automatically generated">
            <a:extLst>
              <a:ext uri="{FF2B5EF4-FFF2-40B4-BE49-F238E27FC236}">
                <a16:creationId xmlns:a16="http://schemas.microsoft.com/office/drawing/2014/main" id="{02FA9A92-0DF0-4BF4-A426-37C3E4792082}"/>
              </a:ext>
            </a:extLst>
          </p:cNvPr>
          <p:cNvPicPr>
            <a:picLocks noChangeAspect="1"/>
          </p:cNvPicPr>
          <p:nvPr/>
        </p:nvPicPr>
        <p:blipFill rotWithShape="1">
          <a:blip r:embed="rId7">
            <a:extLst/>
          </a:blip>
          <a:srcRect l="5414" t="10625" r="21856"/>
          <a:stretch/>
        </p:blipFill>
        <p:spPr>
          <a:xfrm>
            <a:off x="5605546" y="4537288"/>
            <a:ext cx="1377671" cy="1363997"/>
          </a:xfrm>
          <a:prstGeom prst="rect">
            <a:avLst/>
          </a:prstGeom>
        </p:spPr>
      </p:pic>
      <p:pic>
        <p:nvPicPr>
          <p:cNvPr id="75" name="Picture 74">
            <a:extLst>
              <a:ext uri="{FF2B5EF4-FFF2-40B4-BE49-F238E27FC236}">
                <a16:creationId xmlns:a16="http://schemas.microsoft.com/office/drawing/2014/main" id="{E1748509-72C4-4AAA-A84B-5DA8BEC616CC}"/>
              </a:ext>
            </a:extLst>
          </p:cNvPr>
          <p:cNvPicPr>
            <a:picLocks noChangeAspect="1"/>
          </p:cNvPicPr>
          <p:nvPr/>
        </p:nvPicPr>
        <p:blipFill>
          <a:blip r:embed="rId8">
            <a:duotone>
              <a:schemeClr val="bg2">
                <a:shade val="45000"/>
                <a:satMod val="135000"/>
              </a:schemeClr>
              <a:prstClr val="white"/>
            </a:duotone>
          </a:blip>
          <a:stretch>
            <a:fillRect/>
          </a:stretch>
        </p:blipFill>
        <p:spPr>
          <a:xfrm>
            <a:off x="7067772" y="3088062"/>
            <a:ext cx="197862" cy="203682"/>
          </a:xfrm>
          <a:prstGeom prst="rect">
            <a:avLst/>
          </a:prstGeom>
        </p:spPr>
      </p:pic>
      <p:pic>
        <p:nvPicPr>
          <p:cNvPr id="76" name="Picture 75">
            <a:extLst>
              <a:ext uri="{FF2B5EF4-FFF2-40B4-BE49-F238E27FC236}">
                <a16:creationId xmlns:a16="http://schemas.microsoft.com/office/drawing/2014/main" id="{EA8B8C0F-CC9F-4DA7-92FD-9A1CBA700EBC}"/>
              </a:ext>
            </a:extLst>
          </p:cNvPr>
          <p:cNvPicPr>
            <a:picLocks noChangeAspect="1"/>
          </p:cNvPicPr>
          <p:nvPr/>
        </p:nvPicPr>
        <p:blipFill>
          <a:blip r:embed="rId9">
            <a:duotone>
              <a:schemeClr val="bg2">
                <a:shade val="45000"/>
                <a:satMod val="135000"/>
              </a:schemeClr>
              <a:prstClr val="white"/>
            </a:duotone>
          </a:blip>
          <a:stretch>
            <a:fillRect/>
          </a:stretch>
        </p:blipFill>
        <p:spPr>
          <a:xfrm>
            <a:off x="6842371" y="2679467"/>
            <a:ext cx="216643" cy="244418"/>
          </a:xfrm>
          <a:prstGeom prst="rect">
            <a:avLst/>
          </a:prstGeom>
        </p:spPr>
      </p:pic>
      <p:pic>
        <p:nvPicPr>
          <p:cNvPr id="100" name="Picture 99">
            <a:extLst>
              <a:ext uri="{FF2B5EF4-FFF2-40B4-BE49-F238E27FC236}">
                <a16:creationId xmlns:a16="http://schemas.microsoft.com/office/drawing/2014/main" id="{2415AB99-97E1-4A38-BBBA-52C0A5EF8EB9}"/>
              </a:ext>
            </a:extLst>
          </p:cNvPr>
          <p:cNvPicPr>
            <a:picLocks noChangeAspect="1"/>
          </p:cNvPicPr>
          <p:nvPr/>
        </p:nvPicPr>
        <p:blipFill>
          <a:blip r:embed="rId9">
            <a:duotone>
              <a:schemeClr val="bg2">
                <a:shade val="45000"/>
                <a:satMod val="135000"/>
              </a:schemeClr>
              <a:prstClr val="white"/>
            </a:duotone>
          </a:blip>
          <a:stretch>
            <a:fillRect/>
          </a:stretch>
        </p:blipFill>
        <p:spPr>
          <a:xfrm>
            <a:off x="6842371" y="3060705"/>
            <a:ext cx="216643" cy="244418"/>
          </a:xfrm>
          <a:prstGeom prst="rect">
            <a:avLst/>
          </a:prstGeom>
        </p:spPr>
      </p:pic>
      <p:pic>
        <p:nvPicPr>
          <p:cNvPr id="101" name="Picture 100">
            <a:extLst>
              <a:ext uri="{FF2B5EF4-FFF2-40B4-BE49-F238E27FC236}">
                <a16:creationId xmlns:a16="http://schemas.microsoft.com/office/drawing/2014/main" id="{6DFA2EFC-9639-458C-B093-2E12A73C82CA}"/>
              </a:ext>
            </a:extLst>
          </p:cNvPr>
          <p:cNvPicPr>
            <a:picLocks noChangeAspect="1"/>
          </p:cNvPicPr>
          <p:nvPr/>
        </p:nvPicPr>
        <p:blipFill>
          <a:blip r:embed="rId9">
            <a:duotone>
              <a:schemeClr val="bg2">
                <a:shade val="45000"/>
                <a:satMod val="135000"/>
              </a:schemeClr>
              <a:prstClr val="white"/>
            </a:duotone>
          </a:blip>
          <a:stretch>
            <a:fillRect/>
          </a:stretch>
        </p:blipFill>
        <p:spPr>
          <a:xfrm>
            <a:off x="6842371" y="3440340"/>
            <a:ext cx="216643" cy="244418"/>
          </a:xfrm>
          <a:prstGeom prst="rect">
            <a:avLst/>
          </a:prstGeom>
        </p:spPr>
      </p:pic>
      <p:pic>
        <p:nvPicPr>
          <p:cNvPr id="102" name="Picture 101">
            <a:extLst>
              <a:ext uri="{FF2B5EF4-FFF2-40B4-BE49-F238E27FC236}">
                <a16:creationId xmlns:a16="http://schemas.microsoft.com/office/drawing/2014/main" id="{306A6CC2-29C6-4EE1-AD97-D29332FC8A96}"/>
              </a:ext>
            </a:extLst>
          </p:cNvPr>
          <p:cNvPicPr>
            <a:picLocks noChangeAspect="1"/>
          </p:cNvPicPr>
          <p:nvPr/>
        </p:nvPicPr>
        <p:blipFill>
          <a:blip r:embed="rId9">
            <a:duotone>
              <a:schemeClr val="bg2">
                <a:shade val="45000"/>
                <a:satMod val="135000"/>
              </a:schemeClr>
              <a:prstClr val="white"/>
            </a:duotone>
          </a:blip>
          <a:stretch>
            <a:fillRect/>
          </a:stretch>
        </p:blipFill>
        <p:spPr>
          <a:xfrm>
            <a:off x="6842371" y="3806967"/>
            <a:ext cx="216643" cy="244418"/>
          </a:xfrm>
          <a:prstGeom prst="rect">
            <a:avLst/>
          </a:prstGeom>
        </p:spPr>
      </p:pic>
      <p:pic>
        <p:nvPicPr>
          <p:cNvPr id="103" name="Picture 102">
            <a:extLst>
              <a:ext uri="{FF2B5EF4-FFF2-40B4-BE49-F238E27FC236}">
                <a16:creationId xmlns:a16="http://schemas.microsoft.com/office/drawing/2014/main" id="{C85EC8AB-BD18-4548-8951-A612B847917A}"/>
              </a:ext>
            </a:extLst>
          </p:cNvPr>
          <p:cNvPicPr>
            <a:picLocks noChangeAspect="1"/>
          </p:cNvPicPr>
          <p:nvPr/>
        </p:nvPicPr>
        <p:blipFill>
          <a:blip r:embed="rId9">
            <a:duotone>
              <a:schemeClr val="bg2">
                <a:shade val="45000"/>
                <a:satMod val="135000"/>
              </a:schemeClr>
              <a:prstClr val="white"/>
            </a:duotone>
          </a:blip>
          <a:stretch>
            <a:fillRect/>
          </a:stretch>
        </p:blipFill>
        <p:spPr>
          <a:xfrm>
            <a:off x="7078763" y="3440340"/>
            <a:ext cx="216643" cy="244418"/>
          </a:xfrm>
          <a:prstGeom prst="rect">
            <a:avLst/>
          </a:prstGeom>
        </p:spPr>
      </p:pic>
      <p:pic>
        <p:nvPicPr>
          <p:cNvPr id="107" name="Picture 106">
            <a:extLst>
              <a:ext uri="{FF2B5EF4-FFF2-40B4-BE49-F238E27FC236}">
                <a16:creationId xmlns:a16="http://schemas.microsoft.com/office/drawing/2014/main" id="{1C42FD5E-09C1-4745-89D4-BE7C3AF1D19F}"/>
              </a:ext>
            </a:extLst>
          </p:cNvPr>
          <p:cNvPicPr>
            <a:picLocks noChangeAspect="1"/>
          </p:cNvPicPr>
          <p:nvPr/>
        </p:nvPicPr>
        <p:blipFill>
          <a:blip r:embed="rId9">
            <a:duotone>
              <a:schemeClr val="bg2">
                <a:shade val="45000"/>
                <a:satMod val="135000"/>
              </a:schemeClr>
              <a:prstClr val="white"/>
            </a:duotone>
          </a:blip>
          <a:stretch>
            <a:fillRect/>
          </a:stretch>
        </p:blipFill>
        <p:spPr>
          <a:xfrm>
            <a:off x="7078729" y="3802171"/>
            <a:ext cx="216643" cy="244418"/>
          </a:xfrm>
          <a:prstGeom prst="rect">
            <a:avLst/>
          </a:prstGeom>
        </p:spPr>
      </p:pic>
      <p:pic>
        <p:nvPicPr>
          <p:cNvPr id="108" name="Picture 107">
            <a:extLst>
              <a:ext uri="{FF2B5EF4-FFF2-40B4-BE49-F238E27FC236}">
                <a16:creationId xmlns:a16="http://schemas.microsoft.com/office/drawing/2014/main" id="{284339D0-8F5E-4959-AC25-BD656409F73A}"/>
              </a:ext>
            </a:extLst>
          </p:cNvPr>
          <p:cNvPicPr>
            <a:picLocks noChangeAspect="1"/>
          </p:cNvPicPr>
          <p:nvPr/>
        </p:nvPicPr>
        <p:blipFill>
          <a:blip r:embed="rId8">
            <a:duotone>
              <a:schemeClr val="bg2">
                <a:shade val="45000"/>
                <a:satMod val="135000"/>
              </a:schemeClr>
              <a:prstClr val="white"/>
            </a:duotone>
          </a:blip>
          <a:stretch>
            <a:fillRect/>
          </a:stretch>
        </p:blipFill>
        <p:spPr>
          <a:xfrm>
            <a:off x="7309098" y="3833013"/>
            <a:ext cx="197862" cy="203682"/>
          </a:xfrm>
          <a:prstGeom prst="rect">
            <a:avLst/>
          </a:prstGeom>
        </p:spPr>
      </p:pic>
      <p:pic>
        <p:nvPicPr>
          <p:cNvPr id="64" name="Picture 63">
            <a:extLst>
              <a:ext uri="{FF2B5EF4-FFF2-40B4-BE49-F238E27FC236}">
                <a16:creationId xmlns:a16="http://schemas.microsoft.com/office/drawing/2014/main" id="{1CBBA957-4096-43D1-8990-22570031255E}"/>
              </a:ext>
            </a:extLst>
          </p:cNvPr>
          <p:cNvPicPr>
            <a:picLocks noChangeAspect="1"/>
          </p:cNvPicPr>
          <p:nvPr/>
        </p:nvPicPr>
        <p:blipFill>
          <a:blip r:embed="rId10"/>
          <a:stretch>
            <a:fillRect/>
          </a:stretch>
        </p:blipFill>
        <p:spPr>
          <a:xfrm>
            <a:off x="2483662" y="7161453"/>
            <a:ext cx="785410" cy="968217"/>
          </a:xfrm>
          <a:prstGeom prst="rect">
            <a:avLst/>
          </a:prstGeom>
        </p:spPr>
      </p:pic>
      <p:sp>
        <p:nvSpPr>
          <p:cNvPr id="70" name="Text Box 2">
            <a:extLst>
              <a:ext uri="{FF2B5EF4-FFF2-40B4-BE49-F238E27FC236}">
                <a16:creationId xmlns:a16="http://schemas.microsoft.com/office/drawing/2014/main" id="{E3D0EE85-CA83-44D2-9CF0-29FED737FBBB}"/>
              </a:ext>
            </a:extLst>
          </p:cNvPr>
          <p:cNvSpPr txBox="1">
            <a:spLocks noChangeArrowheads="1"/>
          </p:cNvSpPr>
          <p:nvPr/>
        </p:nvSpPr>
        <p:spPr bwMode="auto">
          <a:xfrm>
            <a:off x="3884340" y="6793124"/>
            <a:ext cx="3774060" cy="2139504"/>
          </a:xfrm>
          <a:prstGeom prst="rect">
            <a:avLst/>
          </a:prstGeom>
          <a:solidFill>
            <a:srgbClr val="FCD18C"/>
          </a:solidFill>
          <a:ln w="19050" cap="flat" cmpd="sng" algn="ctr">
            <a:noFill/>
            <a:prstDash val="solid"/>
            <a:headEnd/>
            <a:tailEnd/>
          </a:ln>
          <a:effectLst/>
        </p:spPr>
        <p:txBody>
          <a:bodyPr rot="0" vert="horz" wrap="square" lIns="91440" tIns="45720" rIns="91440" bIns="45720" anchor="ctr" anchorCtr="0">
            <a:noAutofit/>
          </a:bodyPr>
          <a:lstStyle/>
          <a:p>
            <a:pPr marL="0" marR="0" lvl="0" indent="0" algn="ctr" defTabSz="914400" eaLnBrk="1" fontAlgn="auto" latinLnBrk="0" hangingPunct="1">
              <a:lnSpc>
                <a:spcPct val="115000"/>
              </a:lnSpc>
              <a:spcBef>
                <a:spcPts val="0"/>
              </a:spcBef>
              <a:spcAft>
                <a:spcPts val="1000"/>
              </a:spcAft>
              <a:buClrTx/>
              <a:buSzTx/>
              <a:buFontTx/>
              <a:buNone/>
              <a:tabLst/>
              <a:defRPr/>
            </a:pPr>
            <a:endParaRPr kumimoji="0" lang="en-GB" sz="1400" b="0" i="0" u="none" strike="noStrike" kern="0" cap="none" spc="0" normalizeH="0" baseline="0" dirty="0">
              <a:ln>
                <a:noFill/>
              </a:ln>
              <a:solidFill>
                <a:prstClr val="black"/>
              </a:solidFill>
              <a:effectLst/>
              <a:uLnTx/>
              <a:uFillTx/>
              <a:latin typeface="Calibri" panose="020F0502020204030204" pitchFamily="34" charset="0"/>
              <a:ea typeface="Calibri"/>
              <a:cs typeface="Times New Roman"/>
            </a:endParaRPr>
          </a:p>
        </p:txBody>
      </p:sp>
      <p:sp>
        <p:nvSpPr>
          <p:cNvPr id="77" name="TextBox 76">
            <a:extLst>
              <a:ext uri="{FF2B5EF4-FFF2-40B4-BE49-F238E27FC236}">
                <a16:creationId xmlns:a16="http://schemas.microsoft.com/office/drawing/2014/main" id="{C697D47E-1603-481D-8945-7265DC4C31D9}"/>
              </a:ext>
            </a:extLst>
          </p:cNvPr>
          <p:cNvSpPr txBox="1"/>
          <p:nvPr/>
        </p:nvSpPr>
        <p:spPr bwMode="gray">
          <a:xfrm>
            <a:off x="5111922" y="6843617"/>
            <a:ext cx="1331492" cy="246221"/>
          </a:xfrm>
          <a:prstGeom prst="rect">
            <a:avLst/>
          </a:prstGeom>
          <a:noFill/>
        </p:spPr>
        <p:txBody>
          <a:bodyPr wrap="square" lIns="0" tIns="0" rIns="0" bIns="0" rtlCol="0">
            <a:spAutoFit/>
          </a:bodyPr>
          <a:lstStyle/>
          <a:p>
            <a:pPr algn="ctr">
              <a:spcBef>
                <a:spcPts val="500"/>
              </a:spcBef>
            </a:pPr>
            <a:r>
              <a:rPr lang="en-GB" sz="1600" b="1" dirty="0">
                <a:latin typeface="Calibri" panose="020F0502020204030204" pitchFamily="34" charset="0"/>
              </a:rPr>
              <a:t>Reminders</a:t>
            </a:r>
          </a:p>
        </p:txBody>
      </p:sp>
      <p:sp>
        <p:nvSpPr>
          <p:cNvPr id="131" name="TextBox 130">
            <a:extLst>
              <a:ext uri="{FF2B5EF4-FFF2-40B4-BE49-F238E27FC236}">
                <a16:creationId xmlns:a16="http://schemas.microsoft.com/office/drawing/2014/main" id="{B801EDD4-A708-4E41-ABCE-B50C2A1E5723}"/>
              </a:ext>
            </a:extLst>
          </p:cNvPr>
          <p:cNvSpPr txBox="1"/>
          <p:nvPr/>
        </p:nvSpPr>
        <p:spPr bwMode="gray">
          <a:xfrm>
            <a:off x="4025356" y="8482855"/>
            <a:ext cx="3504624" cy="369332"/>
          </a:xfrm>
          <a:prstGeom prst="rect">
            <a:avLst/>
          </a:prstGeom>
          <a:noFill/>
        </p:spPr>
        <p:txBody>
          <a:bodyPr wrap="square" lIns="0" tIns="0" rIns="0" bIns="0" rtlCol="0">
            <a:spAutoFit/>
          </a:bodyPr>
          <a:lstStyle/>
          <a:p>
            <a:pPr marL="171450" indent="-171450">
              <a:spcBef>
                <a:spcPts val="500"/>
              </a:spcBef>
              <a:buFont typeface="Arial" panose="020B0604020202020204" pitchFamily="34" charset="0"/>
              <a:buChar char="•"/>
            </a:pPr>
            <a:r>
              <a:rPr lang="en-GB" sz="1200" i="1" dirty="0">
                <a:latin typeface="Calibri" panose="020F0502020204030204" pitchFamily="34" charset="0"/>
              </a:rPr>
              <a:t>Only give your child another full dose of pDTG if they vomit within 30 minutes of taking their initial dose</a:t>
            </a:r>
          </a:p>
        </p:txBody>
      </p:sp>
      <p:sp>
        <p:nvSpPr>
          <p:cNvPr id="132" name="TextBox 131">
            <a:extLst>
              <a:ext uri="{FF2B5EF4-FFF2-40B4-BE49-F238E27FC236}">
                <a16:creationId xmlns:a16="http://schemas.microsoft.com/office/drawing/2014/main" id="{9DF8FA33-75F4-404F-8149-80DE81CD0492}"/>
              </a:ext>
            </a:extLst>
          </p:cNvPr>
          <p:cNvSpPr txBox="1"/>
          <p:nvPr/>
        </p:nvSpPr>
        <p:spPr bwMode="gray">
          <a:xfrm>
            <a:off x="4025356" y="7624579"/>
            <a:ext cx="3504624" cy="738664"/>
          </a:xfrm>
          <a:prstGeom prst="rect">
            <a:avLst/>
          </a:prstGeom>
          <a:noFill/>
        </p:spPr>
        <p:txBody>
          <a:bodyPr wrap="square" lIns="0" tIns="0" rIns="0" bIns="0" rtlCol="0">
            <a:spAutoFit/>
          </a:bodyPr>
          <a:lstStyle/>
          <a:p>
            <a:pPr marL="171450" indent="-171450">
              <a:spcBef>
                <a:spcPts val="500"/>
              </a:spcBef>
              <a:buFont typeface="Arial" panose="020B0604020202020204" pitchFamily="34" charset="0"/>
              <a:buChar char="•"/>
            </a:pPr>
            <a:r>
              <a:rPr lang="en-GB" sz="1200" i="1" dirty="0">
                <a:latin typeface="Calibri" panose="020F0502020204030204" pitchFamily="34" charset="0"/>
              </a:rPr>
              <a:t>Use other liquids or foods for mixing if your child is unable to take the tablets in water. Use the same amount of liquid or food as above to avoid spills and to ensure your child takes the full dose</a:t>
            </a:r>
          </a:p>
        </p:txBody>
      </p:sp>
      <p:sp>
        <p:nvSpPr>
          <p:cNvPr id="60" name="TextBox 59">
            <a:extLst>
              <a:ext uri="{FF2B5EF4-FFF2-40B4-BE49-F238E27FC236}">
                <a16:creationId xmlns:a16="http://schemas.microsoft.com/office/drawing/2014/main" id="{3ECE55EC-E97D-4627-A4A8-23C8C29C262C}"/>
              </a:ext>
            </a:extLst>
          </p:cNvPr>
          <p:cNvSpPr txBox="1"/>
          <p:nvPr/>
        </p:nvSpPr>
        <p:spPr bwMode="gray">
          <a:xfrm>
            <a:off x="4025356" y="7135634"/>
            <a:ext cx="3488106" cy="369332"/>
          </a:xfrm>
          <a:prstGeom prst="rect">
            <a:avLst/>
          </a:prstGeom>
          <a:noFill/>
        </p:spPr>
        <p:txBody>
          <a:bodyPr wrap="square" lIns="0" tIns="0" rIns="0" bIns="0" rtlCol="0">
            <a:spAutoFit/>
          </a:bodyPr>
          <a:lstStyle/>
          <a:p>
            <a:pPr marL="171450" indent="-171450">
              <a:spcBef>
                <a:spcPts val="500"/>
              </a:spcBef>
              <a:buFont typeface="Arial" panose="020B0604020202020204" pitchFamily="34" charset="0"/>
              <a:buChar char="•"/>
            </a:pPr>
            <a:r>
              <a:rPr lang="en-GB" sz="1200" i="1" dirty="0">
                <a:latin typeface="Calibri" panose="020F0502020204030204" pitchFamily="34" charset="0"/>
              </a:rPr>
              <a:t>Remember to give your child their pDTG (and other ARVs) at the same time everyday</a:t>
            </a:r>
          </a:p>
        </p:txBody>
      </p:sp>
      <p:sp>
        <p:nvSpPr>
          <p:cNvPr id="74" name="Isosceles Triangle 73">
            <a:extLst>
              <a:ext uri="{FF2B5EF4-FFF2-40B4-BE49-F238E27FC236}">
                <a16:creationId xmlns:a16="http://schemas.microsoft.com/office/drawing/2014/main" id="{6A30979D-8671-414F-9480-528B15F03711}"/>
              </a:ext>
            </a:extLst>
          </p:cNvPr>
          <p:cNvSpPr/>
          <p:nvPr/>
        </p:nvSpPr>
        <p:spPr>
          <a:xfrm rot="5400000">
            <a:off x="4175385" y="5134010"/>
            <a:ext cx="969114" cy="177459"/>
          </a:xfrm>
          <a:prstGeom prst="triangle">
            <a:avLst/>
          </a:prstGeom>
          <a:solidFill>
            <a:srgbClr val="FABE5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8" name="Isosceles Triangle 77">
            <a:extLst>
              <a:ext uri="{FF2B5EF4-FFF2-40B4-BE49-F238E27FC236}">
                <a16:creationId xmlns:a16="http://schemas.microsoft.com/office/drawing/2014/main" id="{59DB1722-1D0D-4200-BE1C-36E43C001112}"/>
              </a:ext>
            </a:extLst>
          </p:cNvPr>
          <p:cNvSpPr/>
          <p:nvPr/>
        </p:nvSpPr>
        <p:spPr>
          <a:xfrm rot="5400000">
            <a:off x="2303080" y="5134009"/>
            <a:ext cx="969114" cy="177459"/>
          </a:xfrm>
          <a:prstGeom prst="triangle">
            <a:avLst/>
          </a:prstGeom>
          <a:solidFill>
            <a:srgbClr val="FABE5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82" name="Picture 81">
            <a:extLst>
              <a:ext uri="{FF2B5EF4-FFF2-40B4-BE49-F238E27FC236}">
                <a16:creationId xmlns:a16="http://schemas.microsoft.com/office/drawing/2014/main" id="{42871E5A-B803-4653-A28F-8322366DCE83}"/>
              </a:ext>
            </a:extLst>
          </p:cNvPr>
          <p:cNvPicPr>
            <a:picLocks noChangeAspect="1"/>
          </p:cNvPicPr>
          <p:nvPr/>
        </p:nvPicPr>
        <p:blipFill rotWithShape="1">
          <a:blip r:embed="rId11"/>
          <a:srcRect l="26807" t="40986" r="49643" b="20155"/>
          <a:stretch/>
        </p:blipFill>
        <p:spPr>
          <a:xfrm>
            <a:off x="3305543" y="4773367"/>
            <a:ext cx="800490" cy="1073825"/>
          </a:xfrm>
          <a:prstGeom prst="rect">
            <a:avLst/>
          </a:prstGeom>
        </p:spPr>
      </p:pic>
      <p:pic>
        <p:nvPicPr>
          <p:cNvPr id="11" name="Picture 10" descr="Logo&#10;&#10;Description automatically generated">
            <a:extLst>
              <a:ext uri="{FF2B5EF4-FFF2-40B4-BE49-F238E27FC236}">
                <a16:creationId xmlns:a16="http://schemas.microsoft.com/office/drawing/2014/main" id="{E6C0F88E-3D76-46B4-ACD6-A4BC7798AADE}"/>
              </a:ext>
            </a:extLst>
          </p:cNvPr>
          <p:cNvPicPr>
            <a:picLocks noChangeAspect="1"/>
          </p:cNvPicPr>
          <p:nvPr/>
        </p:nvPicPr>
        <p:blipFill>
          <a:blip r:embed="rId12"/>
          <a:stretch>
            <a:fillRect/>
          </a:stretch>
        </p:blipFill>
        <p:spPr>
          <a:xfrm>
            <a:off x="1141369" y="9516179"/>
            <a:ext cx="1208932" cy="494563"/>
          </a:xfrm>
          <a:prstGeom prst="rect">
            <a:avLst/>
          </a:prstGeom>
        </p:spPr>
      </p:pic>
      <p:pic>
        <p:nvPicPr>
          <p:cNvPr id="16" name="Picture 15" descr="Logo, company name&#10;&#10;Description automatically generated">
            <a:extLst>
              <a:ext uri="{FF2B5EF4-FFF2-40B4-BE49-F238E27FC236}">
                <a16:creationId xmlns:a16="http://schemas.microsoft.com/office/drawing/2014/main" id="{71BB47C5-EEF2-4EB6-9E39-3C8E1F76F592}"/>
              </a:ext>
            </a:extLst>
          </p:cNvPr>
          <p:cNvPicPr>
            <a:picLocks noChangeAspect="1"/>
          </p:cNvPicPr>
          <p:nvPr/>
        </p:nvPicPr>
        <p:blipFill>
          <a:blip r:embed="rId13"/>
          <a:stretch>
            <a:fillRect/>
          </a:stretch>
        </p:blipFill>
        <p:spPr>
          <a:xfrm>
            <a:off x="4373496" y="9451685"/>
            <a:ext cx="1017320" cy="656893"/>
          </a:xfrm>
          <a:prstGeom prst="rect">
            <a:avLst/>
          </a:prstGeom>
        </p:spPr>
      </p:pic>
      <p:pic>
        <p:nvPicPr>
          <p:cNvPr id="92" name="Picture 91">
            <a:extLst>
              <a:ext uri="{FF2B5EF4-FFF2-40B4-BE49-F238E27FC236}">
                <a16:creationId xmlns:a16="http://schemas.microsoft.com/office/drawing/2014/main" id="{4965E8E4-6194-4D79-A6AD-30D87F1874D2}"/>
              </a:ext>
            </a:extLst>
          </p:cNvPr>
          <p:cNvPicPr>
            <a:picLocks noChangeAspect="1"/>
          </p:cNvPicPr>
          <p:nvPr/>
        </p:nvPicPr>
        <p:blipFill rotWithShape="1">
          <a:blip r:embed="rId14"/>
          <a:srcRect l="7032" r="69420" b="24914"/>
          <a:stretch/>
        </p:blipFill>
        <p:spPr>
          <a:xfrm>
            <a:off x="2570596" y="9549522"/>
            <a:ext cx="763719" cy="461220"/>
          </a:xfrm>
          <a:prstGeom prst="rect">
            <a:avLst/>
          </a:prstGeom>
        </p:spPr>
      </p:pic>
      <p:pic>
        <p:nvPicPr>
          <p:cNvPr id="93" name="Picture 92">
            <a:extLst>
              <a:ext uri="{FF2B5EF4-FFF2-40B4-BE49-F238E27FC236}">
                <a16:creationId xmlns:a16="http://schemas.microsoft.com/office/drawing/2014/main" id="{ED53A671-570C-4660-8F46-87A7D708D367}"/>
              </a:ext>
            </a:extLst>
          </p:cNvPr>
          <p:cNvPicPr>
            <a:picLocks noChangeAspect="1"/>
          </p:cNvPicPr>
          <p:nvPr/>
        </p:nvPicPr>
        <p:blipFill rotWithShape="1">
          <a:blip r:embed="rId14"/>
          <a:srcRect l="37721" r="39573" b="24914"/>
          <a:stretch/>
        </p:blipFill>
        <p:spPr>
          <a:xfrm>
            <a:off x="3518012" y="9549522"/>
            <a:ext cx="736377" cy="461220"/>
          </a:xfrm>
          <a:prstGeom prst="rect">
            <a:avLst/>
          </a:prstGeom>
        </p:spPr>
      </p:pic>
      <p:pic>
        <p:nvPicPr>
          <p:cNvPr id="9" name="Picture 8" descr="Logo&#10;&#10;Description automatically generated">
            <a:extLst>
              <a:ext uri="{FF2B5EF4-FFF2-40B4-BE49-F238E27FC236}">
                <a16:creationId xmlns:a16="http://schemas.microsoft.com/office/drawing/2014/main" id="{EBE7D4AE-5102-4B6F-A79D-2D99F78CC864}"/>
              </a:ext>
            </a:extLst>
          </p:cNvPr>
          <p:cNvPicPr>
            <a:picLocks noChangeAspect="1"/>
          </p:cNvPicPr>
          <p:nvPr/>
        </p:nvPicPr>
        <p:blipFill>
          <a:blip r:embed="rId15"/>
          <a:stretch>
            <a:fillRect/>
          </a:stretch>
        </p:blipFill>
        <p:spPr>
          <a:xfrm>
            <a:off x="5498377" y="9594677"/>
            <a:ext cx="1132655" cy="363744"/>
          </a:xfrm>
          <a:prstGeom prst="rect">
            <a:avLst/>
          </a:prstGeom>
        </p:spPr>
      </p:pic>
      <p:pic>
        <p:nvPicPr>
          <p:cNvPr id="59" name="Picture 58" descr="A picture containing glass, container, light&#10;&#10;Description automatically generated">
            <a:extLst>
              <a:ext uri="{FF2B5EF4-FFF2-40B4-BE49-F238E27FC236}">
                <a16:creationId xmlns:a16="http://schemas.microsoft.com/office/drawing/2014/main" id="{2CA9EE71-6A8E-47F3-B3C5-9CCB1356FB67}"/>
              </a:ext>
            </a:extLst>
          </p:cNvPr>
          <p:cNvPicPr>
            <a:picLocks noChangeAspect="1"/>
          </p:cNvPicPr>
          <p:nvPr/>
        </p:nvPicPr>
        <p:blipFill rotWithShape="1">
          <a:blip r:embed="rId16"/>
          <a:srcRect l="26877" t="8769" r="30196" b="14106"/>
          <a:stretch/>
        </p:blipFill>
        <p:spPr>
          <a:xfrm>
            <a:off x="2267574" y="2495385"/>
            <a:ext cx="877856" cy="1051474"/>
          </a:xfrm>
          <a:prstGeom prst="rect">
            <a:avLst/>
          </a:prstGeom>
        </p:spPr>
      </p:pic>
      <p:pic>
        <p:nvPicPr>
          <p:cNvPr id="61" name="Picture 60">
            <a:extLst>
              <a:ext uri="{FF2B5EF4-FFF2-40B4-BE49-F238E27FC236}">
                <a16:creationId xmlns:a16="http://schemas.microsoft.com/office/drawing/2014/main" id="{FC5C1622-B131-45A6-98C2-D16B89C7F980}"/>
              </a:ext>
            </a:extLst>
          </p:cNvPr>
          <p:cNvPicPr>
            <a:picLocks noChangeAspect="1"/>
          </p:cNvPicPr>
          <p:nvPr/>
        </p:nvPicPr>
        <p:blipFill>
          <a:blip r:embed="rId17">
            <a:extLst>
              <a:ext uri="{BEBA8EAE-BF5A-486C-A8C5-ECC9F3942E4B}">
                <a14:imgProps xmlns:a14="http://schemas.microsoft.com/office/drawing/2010/main">
                  <a14:imgLayer r:embed="rId18">
                    <a14:imgEffect>
                      <a14:saturation sat="200000"/>
                    </a14:imgEffect>
                  </a14:imgLayer>
                </a14:imgProps>
              </a:ext>
            </a:extLst>
          </a:blip>
          <a:stretch>
            <a:fillRect/>
          </a:stretch>
        </p:blipFill>
        <p:spPr>
          <a:xfrm rot="619743">
            <a:off x="66089" y="2092337"/>
            <a:ext cx="2747609" cy="1831739"/>
          </a:xfrm>
          <a:prstGeom prst="rect">
            <a:avLst/>
          </a:prstGeom>
        </p:spPr>
      </p:pic>
      <p:sp>
        <p:nvSpPr>
          <p:cNvPr id="14" name="Rectangle 13"/>
          <p:cNvSpPr/>
          <p:nvPr/>
        </p:nvSpPr>
        <p:spPr>
          <a:xfrm>
            <a:off x="2931645" y="5972518"/>
            <a:ext cx="1555166" cy="461665"/>
          </a:xfrm>
          <a:prstGeom prst="rect">
            <a:avLst/>
          </a:prstGeom>
        </p:spPr>
        <p:txBody>
          <a:bodyPr wrap="square">
            <a:spAutoFit/>
          </a:bodyPr>
          <a:lstStyle/>
          <a:p>
            <a:pPr algn="ctr"/>
            <a:r>
              <a:rPr lang="en-GB" sz="1200" b="1" dirty="0" smtClean="0">
                <a:solidFill>
                  <a:prstClr val="black"/>
                </a:solidFill>
                <a:latin typeface="Calibri" panose="020F0502020204030204" pitchFamily="34" charset="0"/>
              </a:rPr>
              <a:t>Stir </a:t>
            </a:r>
            <a:r>
              <a:rPr lang="en-GB" sz="1200" b="1" dirty="0">
                <a:solidFill>
                  <a:prstClr val="black"/>
                </a:solidFill>
                <a:latin typeface="Calibri" panose="020F0502020204030204" pitchFamily="34" charset="0"/>
              </a:rPr>
              <a:t>until the tablets fully dissolve. </a:t>
            </a:r>
            <a:endParaRPr lang="en-US" dirty="0"/>
          </a:p>
        </p:txBody>
      </p:sp>
      <p:sp>
        <p:nvSpPr>
          <p:cNvPr id="17" name="Rectangle 16"/>
          <p:cNvSpPr/>
          <p:nvPr/>
        </p:nvSpPr>
        <p:spPr>
          <a:xfrm>
            <a:off x="4796681" y="5883064"/>
            <a:ext cx="2773700" cy="646331"/>
          </a:xfrm>
          <a:prstGeom prst="rect">
            <a:avLst/>
          </a:prstGeom>
        </p:spPr>
        <p:txBody>
          <a:bodyPr wrap="square">
            <a:spAutoFit/>
          </a:bodyPr>
          <a:lstStyle/>
          <a:p>
            <a:pPr lvl="0" algn="ctr"/>
            <a:r>
              <a:rPr lang="en-GB" sz="1200" b="1" dirty="0">
                <a:solidFill>
                  <a:prstClr val="black"/>
                </a:solidFill>
                <a:latin typeface="Calibri" panose="020F0502020204030204" pitchFamily="34" charset="0"/>
              </a:rPr>
              <a:t>Give the medicine to your child to drink. Make sure they drink all the medicine right away or within </a:t>
            </a:r>
            <a:r>
              <a:rPr lang="en-GB" sz="1200" b="1" dirty="0" smtClean="0">
                <a:solidFill>
                  <a:prstClr val="black"/>
                </a:solidFill>
                <a:latin typeface="Calibri" panose="020F0502020204030204" pitchFamily="34" charset="0"/>
              </a:rPr>
              <a:t>30 </a:t>
            </a:r>
            <a:r>
              <a:rPr lang="en-GB" sz="1200" b="1" dirty="0">
                <a:solidFill>
                  <a:prstClr val="black"/>
                </a:solidFill>
                <a:latin typeface="Calibri" panose="020F0502020204030204" pitchFamily="34" charset="0"/>
              </a:rPr>
              <a:t>minutes.</a:t>
            </a:r>
          </a:p>
        </p:txBody>
      </p:sp>
      <p:pic>
        <p:nvPicPr>
          <p:cNvPr id="10" name="Picture 9"/>
          <p:cNvPicPr>
            <a:picLocks noChangeAspect="1"/>
          </p:cNvPicPr>
          <p:nvPr/>
        </p:nvPicPr>
        <p:blipFill>
          <a:blip r:embed="rId19"/>
          <a:stretch>
            <a:fillRect/>
          </a:stretch>
        </p:blipFill>
        <p:spPr>
          <a:xfrm rot="5400000">
            <a:off x="5356289" y="3874306"/>
            <a:ext cx="254100" cy="128486"/>
          </a:xfrm>
          <a:prstGeom prst="rect">
            <a:avLst/>
          </a:prstGeom>
        </p:spPr>
      </p:pic>
      <p:pic>
        <p:nvPicPr>
          <p:cNvPr id="69" name="Picture 68"/>
          <p:cNvPicPr>
            <a:picLocks noChangeAspect="1"/>
          </p:cNvPicPr>
          <p:nvPr/>
        </p:nvPicPr>
        <p:blipFill>
          <a:blip r:embed="rId19"/>
          <a:stretch>
            <a:fillRect/>
          </a:stretch>
        </p:blipFill>
        <p:spPr>
          <a:xfrm rot="5400000">
            <a:off x="5525276" y="3882867"/>
            <a:ext cx="254100" cy="128486"/>
          </a:xfrm>
          <a:prstGeom prst="rect">
            <a:avLst/>
          </a:prstGeom>
        </p:spPr>
      </p:pic>
      <p:pic>
        <p:nvPicPr>
          <p:cNvPr id="73" name="Picture 72"/>
          <p:cNvPicPr>
            <a:picLocks noChangeAspect="1"/>
          </p:cNvPicPr>
          <p:nvPr/>
        </p:nvPicPr>
        <p:blipFill>
          <a:blip r:embed="rId19"/>
          <a:stretch>
            <a:fillRect/>
          </a:stretch>
        </p:blipFill>
        <p:spPr>
          <a:xfrm rot="5400000">
            <a:off x="5356289" y="3125578"/>
            <a:ext cx="254100" cy="128486"/>
          </a:xfrm>
          <a:prstGeom prst="rect">
            <a:avLst/>
          </a:prstGeom>
        </p:spPr>
      </p:pic>
      <p:pic>
        <p:nvPicPr>
          <p:cNvPr id="79" name="Picture 78"/>
          <p:cNvPicPr>
            <a:picLocks noChangeAspect="1"/>
          </p:cNvPicPr>
          <p:nvPr/>
        </p:nvPicPr>
        <p:blipFill>
          <a:blip r:embed="rId19"/>
          <a:stretch>
            <a:fillRect/>
          </a:stretch>
        </p:blipFill>
        <p:spPr>
          <a:xfrm rot="5400000">
            <a:off x="5525276" y="3520990"/>
            <a:ext cx="254100" cy="128486"/>
          </a:xfrm>
          <a:prstGeom prst="rect">
            <a:avLst/>
          </a:prstGeom>
        </p:spPr>
      </p:pic>
      <p:pic>
        <p:nvPicPr>
          <p:cNvPr id="81" name="Picture 80"/>
          <p:cNvPicPr>
            <a:picLocks noChangeAspect="1"/>
          </p:cNvPicPr>
          <p:nvPr/>
        </p:nvPicPr>
        <p:blipFill>
          <a:blip r:embed="rId19"/>
          <a:stretch>
            <a:fillRect/>
          </a:stretch>
        </p:blipFill>
        <p:spPr>
          <a:xfrm rot="5400000">
            <a:off x="5347237" y="3515623"/>
            <a:ext cx="254100" cy="128486"/>
          </a:xfrm>
          <a:prstGeom prst="rect">
            <a:avLst/>
          </a:prstGeom>
        </p:spPr>
      </p:pic>
      <p:pic>
        <p:nvPicPr>
          <p:cNvPr id="83" name="Picture 82"/>
          <p:cNvPicPr>
            <a:picLocks noChangeAspect="1"/>
          </p:cNvPicPr>
          <p:nvPr/>
        </p:nvPicPr>
        <p:blipFill rotWithShape="1">
          <a:blip r:embed="rId19"/>
          <a:srcRect l="47677" b="-3186"/>
          <a:stretch/>
        </p:blipFill>
        <p:spPr>
          <a:xfrm rot="5400000">
            <a:off x="5752822" y="3941833"/>
            <a:ext cx="132953" cy="132580"/>
          </a:xfrm>
          <a:prstGeom prst="rect">
            <a:avLst/>
          </a:prstGeom>
        </p:spPr>
      </p:pic>
      <p:pic>
        <p:nvPicPr>
          <p:cNvPr id="87" name="Picture 86"/>
          <p:cNvPicPr>
            <a:picLocks noChangeAspect="1"/>
          </p:cNvPicPr>
          <p:nvPr/>
        </p:nvPicPr>
        <p:blipFill rotWithShape="1">
          <a:blip r:embed="rId19"/>
          <a:srcRect l="47677" b="-3186"/>
          <a:stretch/>
        </p:blipFill>
        <p:spPr>
          <a:xfrm rot="5400000">
            <a:off x="5407810" y="2779783"/>
            <a:ext cx="132953" cy="132580"/>
          </a:xfrm>
          <a:prstGeom prst="rect">
            <a:avLst/>
          </a:prstGeom>
        </p:spPr>
      </p:pic>
      <p:pic>
        <p:nvPicPr>
          <p:cNvPr id="94" name="Picture 93"/>
          <p:cNvPicPr>
            <a:picLocks noChangeAspect="1"/>
          </p:cNvPicPr>
          <p:nvPr/>
        </p:nvPicPr>
        <p:blipFill rotWithShape="1">
          <a:blip r:embed="rId19"/>
          <a:srcRect t="1220" r="48440"/>
          <a:stretch/>
        </p:blipFill>
        <p:spPr>
          <a:xfrm rot="5400000">
            <a:off x="5579872" y="3183167"/>
            <a:ext cx="131014" cy="126917"/>
          </a:xfrm>
          <a:prstGeom prst="rect">
            <a:avLst/>
          </a:prstGeom>
        </p:spPr>
      </p:pic>
      <p:pic>
        <p:nvPicPr>
          <p:cNvPr id="4" name="Picture 3"/>
          <p:cNvPicPr>
            <a:picLocks noChangeAspect="1"/>
          </p:cNvPicPr>
          <p:nvPr/>
        </p:nvPicPr>
        <p:blipFill rotWithShape="1">
          <a:blip r:embed="rId20">
            <a:clrChange>
              <a:clrFrom>
                <a:srgbClr val="FFFFFF"/>
              </a:clrFrom>
              <a:clrTo>
                <a:srgbClr val="FFFFFF">
                  <a:alpha val="0"/>
                </a:srgbClr>
              </a:clrTo>
            </a:clrChange>
            <a:extLst>
              <a:ext uri="{28A0092B-C50C-407E-A947-70E740481C1C}">
                <a14:useLocalDpi xmlns:a14="http://schemas.microsoft.com/office/drawing/2010/main" val="0"/>
              </a:ext>
            </a:extLst>
          </a:blip>
          <a:srcRect l="36053" t="8228" r="26543" b="55754"/>
          <a:stretch/>
        </p:blipFill>
        <p:spPr>
          <a:xfrm>
            <a:off x="1144248" y="4404891"/>
            <a:ext cx="1152719" cy="739989"/>
          </a:xfrm>
          <a:prstGeom prst="rect">
            <a:avLst/>
          </a:prstGeom>
        </p:spPr>
      </p:pic>
      <p:pic>
        <p:nvPicPr>
          <p:cNvPr id="66" name="Picture 65"/>
          <p:cNvPicPr>
            <a:picLocks noChangeAspect="1"/>
          </p:cNvPicPr>
          <p:nvPr/>
        </p:nvPicPr>
        <p:blipFill rotWithShape="1">
          <a:blip r:embed="rId20">
            <a:clrChange>
              <a:clrFrom>
                <a:srgbClr val="FFFFFF"/>
              </a:clrFrom>
              <a:clrTo>
                <a:srgbClr val="FFFFFF">
                  <a:alpha val="0"/>
                </a:srgbClr>
              </a:clrTo>
            </a:clrChange>
            <a:extLst>
              <a:ext uri="{28A0092B-C50C-407E-A947-70E740481C1C}">
                <a14:useLocalDpi xmlns:a14="http://schemas.microsoft.com/office/drawing/2010/main" val="0"/>
              </a:ext>
            </a:extLst>
          </a:blip>
          <a:srcRect l="36053" t="41682" r="26543" b="14546"/>
          <a:stretch/>
        </p:blipFill>
        <p:spPr>
          <a:xfrm>
            <a:off x="1020347" y="4904808"/>
            <a:ext cx="1370890" cy="1069493"/>
          </a:xfrm>
          <a:prstGeom prst="rect">
            <a:avLst/>
          </a:prstGeom>
        </p:spPr>
      </p:pic>
      <p:pic>
        <p:nvPicPr>
          <p:cNvPr id="68" name="Picture 67"/>
          <p:cNvPicPr>
            <a:picLocks noChangeAspect="1"/>
          </p:cNvPicPr>
          <p:nvPr/>
        </p:nvPicPr>
        <p:blipFill rotWithShape="1">
          <a:blip r:embed="rId20">
            <a:clrChange>
              <a:clrFrom>
                <a:srgbClr val="FFFFFF"/>
              </a:clrFrom>
              <a:clrTo>
                <a:srgbClr val="FFFFFF">
                  <a:alpha val="0"/>
                </a:srgbClr>
              </a:clrTo>
            </a:clrChange>
            <a:extLst>
              <a:ext uri="{28A0092B-C50C-407E-A947-70E740481C1C}">
                <a14:useLocalDpi xmlns:a14="http://schemas.microsoft.com/office/drawing/2010/main" val="0"/>
              </a:ext>
            </a:extLst>
          </a:blip>
          <a:srcRect l="36053" t="8228" r="26543" b="55754"/>
          <a:stretch/>
        </p:blipFill>
        <p:spPr>
          <a:xfrm>
            <a:off x="638021" y="6733754"/>
            <a:ext cx="1152719" cy="739989"/>
          </a:xfrm>
          <a:prstGeom prst="rect">
            <a:avLst/>
          </a:prstGeom>
        </p:spPr>
      </p:pic>
      <p:sp>
        <p:nvSpPr>
          <p:cNvPr id="84" name="Isosceles Triangle 83">
            <a:extLst>
              <a:ext uri="{FF2B5EF4-FFF2-40B4-BE49-F238E27FC236}">
                <a16:creationId xmlns:a16="http://schemas.microsoft.com/office/drawing/2014/main" id="{59DB1722-1D0D-4200-BE1C-36E43C001112}"/>
              </a:ext>
            </a:extLst>
          </p:cNvPr>
          <p:cNvSpPr/>
          <p:nvPr/>
        </p:nvSpPr>
        <p:spPr>
          <a:xfrm rot="5400000">
            <a:off x="1568096" y="7557281"/>
            <a:ext cx="969114" cy="177459"/>
          </a:xfrm>
          <a:prstGeom prst="triangle">
            <a:avLst/>
          </a:prstGeom>
          <a:solidFill>
            <a:srgbClr val="FABE5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9" name="Picture 18"/>
          <p:cNvPicPr>
            <a:picLocks noChangeAspect="1"/>
          </p:cNvPicPr>
          <p:nvPr/>
        </p:nvPicPr>
        <p:blipFill>
          <a:blip r:embed="rId21"/>
          <a:stretch>
            <a:fillRect/>
          </a:stretch>
        </p:blipFill>
        <p:spPr>
          <a:xfrm>
            <a:off x="753881" y="7452643"/>
            <a:ext cx="585185" cy="705503"/>
          </a:xfrm>
          <a:prstGeom prst="rect">
            <a:avLst/>
          </a:prstGeom>
        </p:spPr>
      </p:pic>
    </p:spTree>
    <p:extLst>
      <p:ext uri="{BB962C8B-B14F-4D97-AF65-F5344CB8AC3E}">
        <p14:creationId xmlns:p14="http://schemas.microsoft.com/office/powerpoint/2010/main" val="2318524178"/>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HINKCELLUNDODONOTDELETE" val="0"/>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xml><?xml version="1.0" encoding="utf-8"?>
<p:tagLst xmlns:a="http://schemas.openxmlformats.org/drawingml/2006/main" xmlns:r="http://schemas.openxmlformats.org/officeDocument/2006/relationships" xmlns:p="http://schemas.openxmlformats.org/presentationml/2006/main">
  <p:tag name="THINKCELLSHAPEDONOTDELETE" val="tDJHwyKsxzq5GQyRZibJXlg"/>
</p:tagLst>
</file>

<file path=ppt/tags/tag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heme/theme1.xml><?xml version="1.0" encoding="utf-8"?>
<a:theme xmlns:a="http://schemas.openxmlformats.org/drawingml/2006/main" name="ABC3_Portrait_NoLogo_010115">
  <a:themeElements>
    <a:clrScheme name="ABC Pantone+ Color Palette">
      <a:dk1>
        <a:srgbClr val="333E48"/>
      </a:dk1>
      <a:lt1>
        <a:srgbClr val="FFFFFF"/>
      </a:lt1>
      <a:dk2>
        <a:srgbClr val="617685"/>
      </a:dk2>
      <a:lt2>
        <a:srgbClr val="DBE1E5"/>
      </a:lt2>
      <a:accent1>
        <a:srgbClr val="BEC9D0"/>
      </a:accent1>
      <a:accent2>
        <a:srgbClr val="899BA9"/>
      </a:accent2>
      <a:accent3>
        <a:srgbClr val="617685"/>
      </a:accent3>
      <a:accent4>
        <a:srgbClr val="333E48"/>
      </a:accent4>
      <a:accent5>
        <a:srgbClr val="000000"/>
      </a:accent5>
      <a:accent6>
        <a:srgbClr val="CF0A2C"/>
      </a:accent6>
      <a:hlink>
        <a:srgbClr val="0086B9"/>
      </a:hlink>
      <a:folHlink>
        <a:srgbClr val="CF0A2C"/>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gray">
        <a:solidFill>
          <a:schemeClr val="accent3"/>
        </a:solidFill>
        <a:ln w="19050">
          <a:solidFill>
            <a:schemeClr val="accent3"/>
          </a:solidFill>
          <a:miter lim="800000"/>
        </a:ln>
      </a:spPr>
      <a:bodyPr rot="0" spcFirstLastPara="0" vert="horz" wrap="square" lIns="91440" tIns="45720" rIns="91440" bIns="45720" numCol="1" spcCol="0" rtlCol="0" fromWordArt="0" anchor="t" anchorCtr="0" forceAA="0" compatLnSpc="1">
        <a:prstTxWarp prst="textNoShape">
          <a:avLst/>
        </a:prstTxWarp>
        <a:noAutofit/>
      </a:bodyPr>
      <a:lstStyle>
        <a:defPPr algn="ctr">
          <a:spcBef>
            <a:spcPts val="500"/>
          </a:spcBef>
          <a:defRPr sz="1000" dirty="0" err="1" smtClean="0">
            <a:solidFill>
              <a:schemeClr val="bg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bwMode="gray">
        <a:ln w="12700">
          <a:solidFill>
            <a:schemeClr val="accent3"/>
          </a:solidFill>
          <a:miter lim="800000"/>
          <a:headEnd type="none"/>
          <a:tailEnd type="none"/>
        </a:ln>
      </a:spPr>
      <a:bodyPr/>
      <a:lstStyle/>
      <a:style>
        <a:lnRef idx="1">
          <a:schemeClr val="accent1"/>
        </a:lnRef>
        <a:fillRef idx="0">
          <a:schemeClr val="accent1"/>
        </a:fillRef>
        <a:effectRef idx="0">
          <a:schemeClr val="accent1"/>
        </a:effectRef>
        <a:fontRef idx="minor">
          <a:schemeClr val="tx1"/>
        </a:fontRef>
      </a:style>
    </a:lnDef>
    <a:txDef>
      <a:spPr bwMode="gray">
        <a:noFill/>
      </a:spPr>
      <a:bodyPr wrap="square" lIns="0" tIns="0" rIns="0" bIns="0" rtlCol="0">
        <a:spAutoFit/>
      </a:bodyPr>
      <a:lstStyle>
        <a:defPPr>
          <a:spcBef>
            <a:spcPts val="500"/>
          </a:spcBef>
          <a:defRPr sz="1000" dirty="0" smtClean="0"/>
        </a:defPPr>
      </a:lstStyle>
    </a:tx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ABC3_Portrait_NoLogo_010115</Template>
  <TotalTime>0</TotalTime>
  <Words>301</Words>
  <Application>Microsoft Office PowerPoint</Application>
  <PresentationFormat>Custom</PresentationFormat>
  <Paragraphs>31</Paragraphs>
  <Slides>1</Slides>
  <Notes>0</Notes>
  <HiddenSlides>0</HiddenSlides>
  <MMClips>0</MMClips>
  <ScaleCrop>false</ScaleCrop>
  <HeadingPairs>
    <vt:vector size="8" baseType="variant">
      <vt:variant>
        <vt:lpstr>Fonts Used</vt:lpstr>
      </vt:variant>
      <vt:variant>
        <vt:i4>4</vt:i4>
      </vt:variant>
      <vt:variant>
        <vt:lpstr>Theme</vt:lpstr>
      </vt:variant>
      <vt:variant>
        <vt:i4>2</vt:i4>
      </vt:variant>
      <vt:variant>
        <vt:lpstr>Embedded OLE Servers</vt:lpstr>
      </vt:variant>
      <vt:variant>
        <vt:i4>1</vt:i4>
      </vt:variant>
      <vt:variant>
        <vt:lpstr>Slide Titles</vt:lpstr>
      </vt:variant>
      <vt:variant>
        <vt:i4>1</vt:i4>
      </vt:variant>
    </vt:vector>
  </HeadingPairs>
  <TitlesOfParts>
    <vt:vector size="8" baseType="lpstr">
      <vt:lpstr>Arial</vt:lpstr>
      <vt:lpstr>Calibri</vt:lpstr>
      <vt:lpstr>Times New Roman</vt:lpstr>
      <vt:lpstr>Trebuchet MS</vt:lpstr>
      <vt:lpstr>ABC3_Portrait_NoLogo_010115</vt:lpstr>
      <vt:lpstr>Office Theme</vt:lpstr>
      <vt:lpstr>think-cell Slide</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
  <cp:lastModifiedBy/>
  <cp:revision>1</cp:revision>
  <dcterms:created xsi:type="dcterms:W3CDTF">2015-06-29T15:12:14Z</dcterms:created>
  <dcterms:modified xsi:type="dcterms:W3CDTF">2021-07-01T18:38:59Z</dcterms:modified>
</cp:coreProperties>
</file>