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svg" ContentType="image/svg+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ags/tag2.xml" ContentType="application/vnd.openxmlformats-officedocument.presentationml.tags+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tags/tag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bookmarkIdSeed="2">
  <p:sldMasterIdLst>
    <p:sldMasterId id="2147483648" r:id="rId1"/>
    <p:sldMasterId id="2147483721" r:id="rId2"/>
  </p:sldMasterIdLst>
  <p:notesMasterIdLst>
    <p:notesMasterId r:id="rId4"/>
  </p:notesMasterIdLst>
  <p:handoutMasterIdLst>
    <p:handoutMasterId r:id="rId5"/>
  </p:handoutMasterIdLst>
  <p:sldIdLst>
    <p:sldId id="263" r:id="rId3"/>
  </p:sldIdLst>
  <p:sldSz cx="7772400" cy="10058400"/>
  <p:notesSz cx="6881813" cy="9296400"/>
  <p:custDataLst>
    <p:tags r:id="rId6"/>
  </p:custDataLst>
  <p:defaultTextStyle>
    <a:defPPr>
      <a:defRPr lang="en-US"/>
    </a:defPPr>
    <a:lvl1pPr marL="0" algn="l" defTabSz="1018879" rtl="0" eaLnBrk="1" latinLnBrk="0" hangingPunct="1">
      <a:defRPr sz="2100" kern="1200">
        <a:solidFill>
          <a:schemeClr val="tx1"/>
        </a:solidFill>
        <a:latin typeface="+mn-lt"/>
        <a:ea typeface="+mn-ea"/>
        <a:cs typeface="+mn-cs"/>
      </a:defRPr>
    </a:lvl1pPr>
    <a:lvl2pPr marL="509440" algn="l" defTabSz="1018879" rtl="0" eaLnBrk="1" latinLnBrk="0" hangingPunct="1">
      <a:defRPr sz="2100" kern="1200">
        <a:solidFill>
          <a:schemeClr val="tx1"/>
        </a:solidFill>
        <a:latin typeface="+mn-lt"/>
        <a:ea typeface="+mn-ea"/>
        <a:cs typeface="+mn-cs"/>
      </a:defRPr>
    </a:lvl2pPr>
    <a:lvl3pPr marL="1018879" algn="l" defTabSz="1018879" rtl="0" eaLnBrk="1" latinLnBrk="0" hangingPunct="1">
      <a:defRPr sz="2100" kern="1200">
        <a:solidFill>
          <a:schemeClr val="tx1"/>
        </a:solidFill>
        <a:latin typeface="+mn-lt"/>
        <a:ea typeface="+mn-ea"/>
        <a:cs typeface="+mn-cs"/>
      </a:defRPr>
    </a:lvl3pPr>
    <a:lvl4pPr marL="1528319" algn="l" defTabSz="1018879" rtl="0" eaLnBrk="1" latinLnBrk="0" hangingPunct="1">
      <a:defRPr sz="2100" kern="1200">
        <a:solidFill>
          <a:schemeClr val="tx1"/>
        </a:solidFill>
        <a:latin typeface="+mn-lt"/>
        <a:ea typeface="+mn-ea"/>
        <a:cs typeface="+mn-cs"/>
      </a:defRPr>
    </a:lvl4pPr>
    <a:lvl5pPr marL="2037759" algn="l" defTabSz="1018879" rtl="0" eaLnBrk="1" latinLnBrk="0" hangingPunct="1">
      <a:defRPr sz="2100" kern="1200">
        <a:solidFill>
          <a:schemeClr val="tx1"/>
        </a:solidFill>
        <a:latin typeface="+mn-lt"/>
        <a:ea typeface="+mn-ea"/>
        <a:cs typeface="+mn-cs"/>
      </a:defRPr>
    </a:lvl5pPr>
    <a:lvl6pPr marL="2547198" algn="l" defTabSz="1018879" rtl="0" eaLnBrk="1" latinLnBrk="0" hangingPunct="1">
      <a:defRPr sz="2100" kern="1200">
        <a:solidFill>
          <a:schemeClr val="tx1"/>
        </a:solidFill>
        <a:latin typeface="+mn-lt"/>
        <a:ea typeface="+mn-ea"/>
        <a:cs typeface="+mn-cs"/>
      </a:defRPr>
    </a:lvl6pPr>
    <a:lvl7pPr marL="3056638" algn="l" defTabSz="1018879" rtl="0" eaLnBrk="1" latinLnBrk="0" hangingPunct="1">
      <a:defRPr sz="2100" kern="1200">
        <a:solidFill>
          <a:schemeClr val="tx1"/>
        </a:solidFill>
        <a:latin typeface="+mn-lt"/>
        <a:ea typeface="+mn-ea"/>
        <a:cs typeface="+mn-cs"/>
      </a:defRPr>
    </a:lvl7pPr>
    <a:lvl8pPr marL="3566078" algn="l" defTabSz="1018879" rtl="0" eaLnBrk="1" latinLnBrk="0" hangingPunct="1">
      <a:defRPr sz="2100" kern="1200">
        <a:solidFill>
          <a:schemeClr val="tx1"/>
        </a:solidFill>
        <a:latin typeface="+mn-lt"/>
        <a:ea typeface="+mn-ea"/>
        <a:cs typeface="+mn-cs"/>
      </a:defRPr>
    </a:lvl8pPr>
    <a:lvl9pPr marL="4075517" algn="l" defTabSz="1018879"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5988">
          <p15:clr>
            <a:srgbClr val="A4A3A4"/>
          </p15:clr>
        </p15:guide>
        <p15:guide id="2" orient="horz" pos="289">
          <p15:clr>
            <a:srgbClr val="A4A3A4"/>
          </p15:clr>
        </p15:guide>
        <p15:guide id="3" orient="horz" pos="481">
          <p15:clr>
            <a:srgbClr val="A4A3A4"/>
          </p15:clr>
        </p15:guide>
        <p15:guide id="4" orient="horz" pos="811">
          <p15:clr>
            <a:srgbClr val="A4A3A4"/>
          </p15:clr>
        </p15:guide>
        <p15:guide id="5" orient="horz" pos="3317">
          <p15:clr>
            <a:srgbClr val="A4A3A4"/>
          </p15:clr>
        </p15:guide>
        <p15:guide id="6" pos="289">
          <p15:clr>
            <a:srgbClr val="A4A3A4"/>
          </p15:clr>
        </p15:guide>
        <p15:guide id="7" pos="4609">
          <p15:clr>
            <a:srgbClr val="A4A3A4"/>
          </p15:clr>
        </p15:guide>
      </p15:sldGuideLst>
    </p:ext>
    <p:ext uri="{2D200454-40CA-4A62-9FC3-DE9A4176ACB9}">
      <p15:notesGuideLst xmlns:p15="http://schemas.microsoft.com/office/powerpoint/2012/main">
        <p15:guide id="1" orient="horz" pos="2928" userDrawn="1">
          <p15:clr>
            <a:srgbClr val="A4A3A4"/>
          </p15:clr>
        </p15:guide>
        <p15:guide id="2" pos="216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7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00"/>
    <a:srgbClr val="0066FF"/>
    <a:srgbClr val="E8E8E9"/>
    <a:srgbClr val="275791"/>
    <a:srgbClr val="B9CDE5"/>
    <a:srgbClr val="1F497D"/>
    <a:srgbClr val="CDCECF"/>
    <a:srgbClr val="DBEEF4"/>
    <a:srgbClr val="4BACC6"/>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F5AB1C69-6EDB-4FF4-983F-18BD219EF322}">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854" autoAdjust="0"/>
    <p:restoredTop sz="94864" autoAdjust="0"/>
  </p:normalViewPr>
  <p:slideViewPr>
    <p:cSldViewPr snapToGrid="0">
      <p:cViewPr>
        <p:scale>
          <a:sx n="70" d="100"/>
          <a:sy n="70" d="100"/>
        </p:scale>
        <p:origin x="2082" y="90"/>
      </p:cViewPr>
      <p:guideLst>
        <p:guide orient="horz" pos="5988"/>
        <p:guide orient="horz" pos="289"/>
        <p:guide orient="horz" pos="481"/>
        <p:guide orient="horz" pos="811"/>
        <p:guide orient="horz" pos="3317"/>
        <p:guide pos="289"/>
        <p:guide pos="4609"/>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howGuides="1">
      <p:cViewPr varScale="1">
        <p:scale>
          <a:sx n="80" d="100"/>
          <a:sy n="80" d="100"/>
        </p:scale>
        <p:origin x="-2022" y="-102"/>
      </p:cViewPr>
      <p:guideLst>
        <p:guide orient="horz" pos="2928"/>
        <p:guide pos="216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commentAuthors" Target="commentAuthor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tags" Target="tags/tag1.xml"/><Relationship Id="rId11" Type="http://schemas.openxmlformats.org/officeDocument/2006/relationships/tableStyles" Target="tableStyles.xml"/><Relationship Id="rId5" Type="http://schemas.openxmlformats.org/officeDocument/2006/relationships/handoutMaster" Target="handoutMasters/handoutMaster1.xml"/><Relationship Id="rId10" Type="http://schemas.openxmlformats.org/officeDocument/2006/relationships/theme" Target="theme/theme1.xml"/><Relationship Id="rId4" Type="http://schemas.openxmlformats.org/officeDocument/2006/relationships/notesMaster" Target="notesMasters/notesMaster1.xml"/><Relationship Id="rId9"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3176" tIns="46588" rIns="93176" bIns="46588" rtlCol="0"/>
          <a:lstStyle>
            <a:lvl1pPr algn="l">
              <a:defRPr sz="1200"/>
            </a:lvl1pPr>
          </a:lstStyle>
          <a:p>
            <a:endParaRPr lang="en-US" dirty="0">
              <a:latin typeface="Arial" panose="020B0604020202020204" pitchFamily="34" charset="0"/>
            </a:endParaRPr>
          </a:p>
        </p:txBody>
      </p:sp>
      <p:sp>
        <p:nvSpPr>
          <p:cNvPr id="3" name="Date Placeholder 2"/>
          <p:cNvSpPr>
            <a:spLocks noGrp="1"/>
          </p:cNvSpPr>
          <p:nvPr>
            <p:ph type="dt" sz="quarter" idx="1"/>
          </p:nvPr>
        </p:nvSpPr>
        <p:spPr>
          <a:xfrm>
            <a:off x="3898103" y="0"/>
            <a:ext cx="2982119" cy="464820"/>
          </a:xfrm>
          <a:prstGeom prst="rect">
            <a:avLst/>
          </a:prstGeom>
        </p:spPr>
        <p:txBody>
          <a:bodyPr vert="horz" lIns="93176" tIns="46588" rIns="93176" bIns="46588" rtlCol="0"/>
          <a:lstStyle>
            <a:lvl1pPr algn="r">
              <a:defRPr sz="1200"/>
            </a:lvl1pPr>
          </a:lstStyle>
          <a:p>
            <a:fld id="{C8A44135-346D-4984-992A-2748774C843D}" type="datetimeFigureOut">
              <a:rPr lang="en-US" smtClean="0">
                <a:latin typeface="Arial" panose="020B0604020202020204" pitchFamily="34" charset="0"/>
              </a:rPr>
              <a:pPr/>
              <a:t>10/14/2021</a:t>
            </a:fld>
            <a:endParaRPr lang="en-US" dirty="0">
              <a:latin typeface="Arial" panose="020B0604020202020204" pitchFamily="34" charset="0"/>
            </a:endParaRPr>
          </a:p>
        </p:txBody>
      </p:sp>
      <p:sp>
        <p:nvSpPr>
          <p:cNvPr id="4" name="Footer Placeholder 3"/>
          <p:cNvSpPr>
            <a:spLocks noGrp="1"/>
          </p:cNvSpPr>
          <p:nvPr>
            <p:ph type="ftr" sz="quarter" idx="2"/>
          </p:nvPr>
        </p:nvSpPr>
        <p:spPr>
          <a:xfrm>
            <a:off x="0" y="8829966"/>
            <a:ext cx="2982119" cy="464820"/>
          </a:xfrm>
          <a:prstGeom prst="rect">
            <a:avLst/>
          </a:prstGeom>
        </p:spPr>
        <p:txBody>
          <a:bodyPr vert="horz" lIns="93176" tIns="46588" rIns="93176" bIns="46588" rtlCol="0" anchor="b"/>
          <a:lstStyle>
            <a:lvl1pPr algn="l">
              <a:defRPr sz="1200"/>
            </a:lvl1pPr>
          </a:lstStyle>
          <a:p>
            <a:endParaRPr lang="en-US" dirty="0">
              <a:latin typeface="Arial" panose="020B0604020202020204" pitchFamily="34" charset="0"/>
            </a:endParaRPr>
          </a:p>
        </p:txBody>
      </p:sp>
      <p:sp>
        <p:nvSpPr>
          <p:cNvPr id="5" name="Slide Number Placeholder 4"/>
          <p:cNvSpPr>
            <a:spLocks noGrp="1"/>
          </p:cNvSpPr>
          <p:nvPr>
            <p:ph type="sldNum" sz="quarter" idx="3"/>
          </p:nvPr>
        </p:nvSpPr>
        <p:spPr>
          <a:xfrm>
            <a:off x="3898103" y="8829966"/>
            <a:ext cx="2982119" cy="464820"/>
          </a:xfrm>
          <a:prstGeom prst="rect">
            <a:avLst/>
          </a:prstGeom>
        </p:spPr>
        <p:txBody>
          <a:bodyPr vert="horz" lIns="93176" tIns="46588" rIns="93176" bIns="46588" rtlCol="0" anchor="b"/>
          <a:lstStyle>
            <a:lvl1pPr algn="r">
              <a:defRPr sz="1200"/>
            </a:lvl1pPr>
          </a:lstStyle>
          <a:p>
            <a:fld id="{BCAAC5F6-A6E1-42E4-A9E7-356BF7413E45}" type="slidenum">
              <a:rPr lang="en-US" smtClean="0">
                <a:latin typeface="Arial" panose="020B0604020202020204" pitchFamily="34" charset="0"/>
              </a:rPr>
              <a:pPr/>
              <a:t>‹#›</a:t>
            </a:fld>
            <a:endParaRPr lang="en-US" dirty="0">
              <a:latin typeface="Arial" panose="020B0604020202020204" pitchFamily="34" charset="0"/>
            </a:endParaRPr>
          </a:p>
        </p:txBody>
      </p:sp>
    </p:spTree>
    <p:extLst>
      <p:ext uri="{BB962C8B-B14F-4D97-AF65-F5344CB8AC3E}">
        <p14:creationId xmlns:p14="http://schemas.microsoft.com/office/powerpoint/2010/main" val="27495694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3176" tIns="46588" rIns="93176" bIns="46588" rtlCol="0"/>
          <a:lstStyle>
            <a:lvl1pPr algn="l">
              <a:defRPr sz="1200">
                <a:latin typeface="Arial" panose="020B0604020202020204" pitchFamily="34" charset="0"/>
              </a:defRPr>
            </a:lvl1pPr>
          </a:lstStyle>
          <a:p>
            <a:endParaRPr lang="en-US" dirty="0"/>
          </a:p>
        </p:txBody>
      </p:sp>
      <p:sp>
        <p:nvSpPr>
          <p:cNvPr id="3" name="Date Placeholder 2"/>
          <p:cNvSpPr>
            <a:spLocks noGrp="1"/>
          </p:cNvSpPr>
          <p:nvPr>
            <p:ph type="dt" idx="1"/>
          </p:nvPr>
        </p:nvSpPr>
        <p:spPr>
          <a:xfrm>
            <a:off x="3898103" y="0"/>
            <a:ext cx="2982119" cy="464820"/>
          </a:xfrm>
          <a:prstGeom prst="rect">
            <a:avLst/>
          </a:prstGeom>
        </p:spPr>
        <p:txBody>
          <a:bodyPr vert="horz" lIns="93176" tIns="46588" rIns="93176" bIns="46588" rtlCol="0"/>
          <a:lstStyle>
            <a:lvl1pPr algn="r">
              <a:defRPr sz="1200">
                <a:latin typeface="Arial" panose="020B0604020202020204" pitchFamily="34" charset="0"/>
              </a:defRPr>
            </a:lvl1pPr>
          </a:lstStyle>
          <a:p>
            <a:fld id="{69A07C00-4D30-4D5D-9A03-C91B9C1FD54F}" type="datetimeFigureOut">
              <a:rPr lang="en-US" smtClean="0"/>
              <a:pPr/>
              <a:t>10/14/2021</a:t>
            </a:fld>
            <a:endParaRPr lang="en-US" dirty="0"/>
          </a:p>
        </p:txBody>
      </p:sp>
      <p:sp>
        <p:nvSpPr>
          <p:cNvPr id="4" name="Slide Image Placeholder 3"/>
          <p:cNvSpPr>
            <a:spLocks noGrp="1" noRot="1" noChangeAspect="1"/>
          </p:cNvSpPr>
          <p:nvPr>
            <p:ph type="sldImg" idx="2"/>
          </p:nvPr>
        </p:nvSpPr>
        <p:spPr>
          <a:xfrm>
            <a:off x="2095500" y="696913"/>
            <a:ext cx="2690813" cy="3486150"/>
          </a:xfrm>
          <a:prstGeom prst="rect">
            <a:avLst/>
          </a:prstGeom>
          <a:noFill/>
          <a:ln w="12700">
            <a:solidFill>
              <a:prstClr val="black"/>
            </a:solidFill>
          </a:ln>
        </p:spPr>
        <p:txBody>
          <a:bodyPr vert="horz" lIns="93176" tIns="46588" rIns="93176" bIns="46588" rtlCol="0" anchor="ctr"/>
          <a:lstStyle/>
          <a:p>
            <a:endParaRPr lang="en-US" dirty="0"/>
          </a:p>
        </p:txBody>
      </p:sp>
      <p:sp>
        <p:nvSpPr>
          <p:cNvPr id="5" name="Notes Placeholder 4"/>
          <p:cNvSpPr>
            <a:spLocks noGrp="1"/>
          </p:cNvSpPr>
          <p:nvPr>
            <p:ph type="body" sz="quarter" idx="3"/>
          </p:nvPr>
        </p:nvSpPr>
        <p:spPr>
          <a:xfrm>
            <a:off x="688182" y="4415791"/>
            <a:ext cx="5505450" cy="4183380"/>
          </a:xfrm>
          <a:prstGeom prst="rect">
            <a:avLst/>
          </a:prstGeom>
        </p:spPr>
        <p:txBody>
          <a:bodyPr vert="horz" lIns="93176" tIns="46588" rIns="93176" bIns="46588"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829966"/>
            <a:ext cx="2982119" cy="464820"/>
          </a:xfrm>
          <a:prstGeom prst="rect">
            <a:avLst/>
          </a:prstGeom>
        </p:spPr>
        <p:txBody>
          <a:bodyPr vert="horz" lIns="93176" tIns="46588" rIns="93176" bIns="46588" rtlCol="0" anchor="b"/>
          <a:lstStyle>
            <a:lvl1pPr algn="l">
              <a:defRPr sz="1200">
                <a:latin typeface="Arial" panose="020B0604020202020204" pitchFamily="34" charset="0"/>
              </a:defRPr>
            </a:lvl1pPr>
          </a:lstStyle>
          <a:p>
            <a:endParaRPr lang="en-US" dirty="0"/>
          </a:p>
        </p:txBody>
      </p:sp>
      <p:sp>
        <p:nvSpPr>
          <p:cNvPr id="7" name="Slide Number Placeholder 6"/>
          <p:cNvSpPr>
            <a:spLocks noGrp="1"/>
          </p:cNvSpPr>
          <p:nvPr>
            <p:ph type="sldNum" sz="quarter" idx="5"/>
          </p:nvPr>
        </p:nvSpPr>
        <p:spPr>
          <a:xfrm>
            <a:off x="3898103" y="8829966"/>
            <a:ext cx="2982119" cy="464820"/>
          </a:xfrm>
          <a:prstGeom prst="rect">
            <a:avLst/>
          </a:prstGeom>
        </p:spPr>
        <p:txBody>
          <a:bodyPr vert="horz" lIns="93176" tIns="46588" rIns="93176" bIns="46588" rtlCol="0" anchor="b"/>
          <a:lstStyle>
            <a:lvl1pPr algn="r">
              <a:defRPr sz="1200">
                <a:latin typeface="Arial" panose="020B0604020202020204" pitchFamily="34" charset="0"/>
              </a:defRPr>
            </a:lvl1pPr>
          </a:lstStyle>
          <a:p>
            <a:fld id="{FB8132A0-C946-4BCE-B355-3FB5DF19E0D3}" type="slidenum">
              <a:rPr lang="en-US" smtClean="0"/>
              <a:pPr/>
              <a:t>‹#›</a:t>
            </a:fld>
            <a:endParaRPr lang="en-US" dirty="0"/>
          </a:p>
        </p:txBody>
      </p:sp>
    </p:spTree>
    <p:extLst>
      <p:ext uri="{BB962C8B-B14F-4D97-AF65-F5344CB8AC3E}">
        <p14:creationId xmlns:p14="http://schemas.microsoft.com/office/powerpoint/2010/main" val="646733796"/>
      </p:ext>
    </p:extLst>
  </p:cSld>
  <p:clrMap bg1="lt1" tx1="dk1" bg2="lt2" tx2="dk2" accent1="accent1" accent2="accent2" accent3="accent3" accent4="accent4" accent5="accent5" accent6="accent6" hlink="hlink" folHlink="folHlink"/>
  <p:notesStyle>
    <a:lvl1pPr marL="0" algn="l" defTabSz="1455542" rtl="0" eaLnBrk="1" latinLnBrk="0" hangingPunct="1">
      <a:defRPr sz="1900" kern="1200">
        <a:solidFill>
          <a:schemeClr val="tx1"/>
        </a:solidFill>
        <a:latin typeface="Arial" panose="020B0604020202020204" pitchFamily="34" charset="0"/>
        <a:ea typeface="+mn-ea"/>
        <a:cs typeface="+mn-cs"/>
      </a:defRPr>
    </a:lvl1pPr>
    <a:lvl2pPr marL="727771" algn="l" defTabSz="1455542" rtl="0" eaLnBrk="1" latinLnBrk="0" hangingPunct="1">
      <a:defRPr sz="1900" kern="1200">
        <a:solidFill>
          <a:schemeClr val="tx1"/>
        </a:solidFill>
        <a:latin typeface="Arial" panose="020B0604020202020204" pitchFamily="34" charset="0"/>
        <a:ea typeface="+mn-ea"/>
        <a:cs typeface="+mn-cs"/>
      </a:defRPr>
    </a:lvl2pPr>
    <a:lvl3pPr marL="1455542" algn="l" defTabSz="1455542" rtl="0" eaLnBrk="1" latinLnBrk="0" hangingPunct="1">
      <a:defRPr sz="1900" kern="1200">
        <a:solidFill>
          <a:schemeClr val="tx1"/>
        </a:solidFill>
        <a:latin typeface="Arial" panose="020B0604020202020204" pitchFamily="34" charset="0"/>
        <a:ea typeface="+mn-ea"/>
        <a:cs typeface="+mn-cs"/>
      </a:defRPr>
    </a:lvl3pPr>
    <a:lvl4pPr marL="2183313" algn="l" defTabSz="1455542" rtl="0" eaLnBrk="1" latinLnBrk="0" hangingPunct="1">
      <a:defRPr sz="1900" kern="1200">
        <a:solidFill>
          <a:schemeClr val="tx1"/>
        </a:solidFill>
        <a:latin typeface="Arial" panose="020B0604020202020204" pitchFamily="34" charset="0"/>
        <a:ea typeface="+mn-ea"/>
        <a:cs typeface="+mn-cs"/>
      </a:defRPr>
    </a:lvl4pPr>
    <a:lvl5pPr marL="2911084" algn="l" defTabSz="1455542" rtl="0" eaLnBrk="1" latinLnBrk="0" hangingPunct="1">
      <a:defRPr sz="1900" kern="1200">
        <a:solidFill>
          <a:schemeClr val="tx1"/>
        </a:solidFill>
        <a:latin typeface="Arial" panose="020B0604020202020204" pitchFamily="34" charset="0"/>
        <a:ea typeface="+mn-ea"/>
        <a:cs typeface="+mn-cs"/>
      </a:defRPr>
    </a:lvl5pPr>
    <a:lvl6pPr marL="3638855" algn="l" defTabSz="1455542" rtl="0" eaLnBrk="1" latinLnBrk="0" hangingPunct="1">
      <a:defRPr sz="1900" kern="1200">
        <a:solidFill>
          <a:schemeClr val="tx1"/>
        </a:solidFill>
        <a:latin typeface="+mn-lt"/>
        <a:ea typeface="+mn-ea"/>
        <a:cs typeface="+mn-cs"/>
      </a:defRPr>
    </a:lvl6pPr>
    <a:lvl7pPr marL="4366626" algn="l" defTabSz="1455542" rtl="0" eaLnBrk="1" latinLnBrk="0" hangingPunct="1">
      <a:defRPr sz="1900" kern="1200">
        <a:solidFill>
          <a:schemeClr val="tx1"/>
        </a:solidFill>
        <a:latin typeface="+mn-lt"/>
        <a:ea typeface="+mn-ea"/>
        <a:cs typeface="+mn-cs"/>
      </a:defRPr>
    </a:lvl7pPr>
    <a:lvl8pPr marL="5094397" algn="l" defTabSz="1455542" rtl="0" eaLnBrk="1" latinLnBrk="0" hangingPunct="1">
      <a:defRPr sz="1900" kern="1200">
        <a:solidFill>
          <a:schemeClr val="tx1"/>
        </a:solidFill>
        <a:latin typeface="+mn-lt"/>
        <a:ea typeface="+mn-ea"/>
        <a:cs typeface="+mn-cs"/>
      </a:defRPr>
    </a:lvl8pPr>
    <a:lvl9pPr marL="5822168" algn="l" defTabSz="1455542" rtl="0" eaLnBrk="1" latinLnBrk="0" hangingPunct="1">
      <a:defRPr sz="19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Lock-up">
    <p:spTree>
      <p:nvGrpSpPr>
        <p:cNvPr id="1" name=""/>
        <p:cNvGrpSpPr/>
        <p:nvPr/>
      </p:nvGrpSpPr>
      <p:grpSpPr>
        <a:xfrm>
          <a:off x="0" y="0"/>
          <a:ext cx="0" cy="0"/>
          <a:chOff x="0" y="0"/>
          <a:chExt cx="0" cy="0"/>
        </a:xfrm>
      </p:grpSpPr>
      <p:sp>
        <p:nvSpPr>
          <p:cNvPr id="12" name="TextBox 11"/>
          <p:cNvSpPr txBox="1"/>
          <p:nvPr userDrawn="1"/>
        </p:nvSpPr>
        <p:spPr bwMode="gray">
          <a:xfrm>
            <a:off x="458788" y="9645779"/>
            <a:ext cx="2335381" cy="92333"/>
          </a:xfrm>
          <a:prstGeom prst="rect">
            <a:avLst/>
          </a:prstGeom>
          <a:noFill/>
        </p:spPr>
        <p:txBody>
          <a:bodyPr wrap="square" lIns="0" tIns="0" rIns="0" bIns="0" rtlCol="0">
            <a:spAutoFit/>
          </a:bodyPr>
          <a:lstStyle/>
          <a:p>
            <a:pPr marL="0" marR="0" lvl="0" indent="0" algn="l" defTabSz="1018879"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dirty="0">
                <a:ln>
                  <a:noFill/>
                </a:ln>
                <a:solidFill>
                  <a:schemeClr val="accent3"/>
                </a:solidFill>
                <a:effectLst/>
                <a:uLnTx/>
                <a:uFillTx/>
                <a:latin typeface="+mn-lt"/>
                <a:ea typeface="+mn-ea"/>
                <a:cs typeface="+mn-cs"/>
              </a:rPr>
              <a:t>©2016 The Advisory Board Company • </a:t>
            </a:r>
            <a:r>
              <a:rPr kumimoji="0" lang="en-US" sz="600" b="1" i="0" u="none" strike="noStrike" kern="1200" cap="none" spc="0" normalizeH="0" baseline="0" noProof="0" dirty="0">
                <a:ln>
                  <a:noFill/>
                </a:ln>
                <a:solidFill>
                  <a:schemeClr val="accent3"/>
                </a:solidFill>
                <a:effectLst/>
                <a:uLnTx/>
                <a:uFillTx/>
                <a:latin typeface="+mn-lt"/>
                <a:ea typeface="+mn-ea"/>
                <a:cs typeface="+mn-cs"/>
              </a:rPr>
              <a:t>advisory.com</a:t>
            </a:r>
          </a:p>
        </p:txBody>
      </p:sp>
      <p:cxnSp>
        <p:nvCxnSpPr>
          <p:cNvPr id="15" name="Straight Connector 14"/>
          <p:cNvCxnSpPr/>
          <p:nvPr userDrawn="1"/>
        </p:nvCxnSpPr>
        <p:spPr bwMode="gray">
          <a:xfrm>
            <a:off x="2238467" y="706499"/>
            <a:ext cx="0" cy="594360"/>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sp>
        <p:nvSpPr>
          <p:cNvPr id="16" name="Text Placeholder 14"/>
          <p:cNvSpPr>
            <a:spLocks noGrp="1"/>
          </p:cNvSpPr>
          <p:nvPr>
            <p:ph type="body" sz="quarter" idx="10" hasCustomPrompt="1"/>
          </p:nvPr>
        </p:nvSpPr>
        <p:spPr bwMode="gray">
          <a:xfrm>
            <a:off x="2375691" y="710425"/>
            <a:ext cx="2451172" cy="586509"/>
          </a:xfrm>
          <a:prstGeom prst="rect">
            <a:avLst/>
          </a:prstGeom>
        </p:spPr>
        <p:txBody>
          <a:bodyPr lIns="0" tIns="0" rIns="0" bIns="0" anchor="ctr" anchorCtr="0"/>
          <a:lstStyle>
            <a:lvl1pPr marL="0" indent="0">
              <a:spcBef>
                <a:spcPts val="0"/>
              </a:spcBef>
              <a:buNone/>
              <a:defRPr sz="1200" baseline="0">
                <a:solidFill>
                  <a:schemeClr val="accent4"/>
                </a:solidFill>
              </a:defRPr>
            </a:lvl1pPr>
          </a:lstStyle>
          <a:p>
            <a:pPr lvl="0"/>
            <a:r>
              <a:rPr lang="en-US" dirty="0"/>
              <a:t>Program Name Appears Here Identically to Official Lock-up</a:t>
            </a:r>
          </a:p>
        </p:txBody>
      </p:sp>
      <p:sp>
        <p:nvSpPr>
          <p:cNvPr id="22" name="Text Placeholder 8"/>
          <p:cNvSpPr>
            <a:spLocks noGrp="1"/>
          </p:cNvSpPr>
          <p:nvPr>
            <p:ph type="body" sz="quarter" idx="11" hasCustomPrompt="1"/>
          </p:nvPr>
        </p:nvSpPr>
        <p:spPr bwMode="gray">
          <a:xfrm>
            <a:off x="1242007" y="4471627"/>
            <a:ext cx="6074781" cy="1077218"/>
          </a:xfrm>
          <a:prstGeom prst="rect">
            <a:avLst/>
          </a:prstGeom>
        </p:spPr>
        <p:txBody>
          <a:bodyPr wrap="square" lIns="0" tIns="0" rIns="0" bIns="0" anchor="b">
            <a:spAutoFit/>
          </a:bodyPr>
          <a:lstStyle>
            <a:lvl1pPr marL="0" indent="0">
              <a:spcBef>
                <a:spcPts val="0"/>
              </a:spcBef>
              <a:buNone/>
              <a:defRPr sz="3500" b="0" baseline="0">
                <a:solidFill>
                  <a:schemeClr val="accent4"/>
                </a:solidFill>
              </a:defRPr>
            </a:lvl1pPr>
            <a:lvl2pPr marL="0" indent="0">
              <a:buNone/>
              <a:defRPr sz="1000" b="1">
                <a:solidFill>
                  <a:schemeClr val="accent3"/>
                </a:solidFill>
              </a:defRPr>
            </a:lvl2pPr>
            <a:lvl3pPr marL="0" indent="0">
              <a:buNone/>
              <a:defRPr sz="1000" b="1">
                <a:solidFill>
                  <a:schemeClr val="accent3"/>
                </a:solidFill>
              </a:defRPr>
            </a:lvl3pPr>
            <a:lvl4pPr marL="0" indent="0">
              <a:buNone/>
              <a:defRPr sz="1000" b="1">
                <a:solidFill>
                  <a:schemeClr val="accent3"/>
                </a:solidFill>
              </a:defRPr>
            </a:lvl4pPr>
            <a:lvl5pPr marL="0" indent="0">
              <a:buNone/>
              <a:defRPr sz="1000" b="1">
                <a:solidFill>
                  <a:schemeClr val="accent3"/>
                </a:solidFill>
              </a:defRPr>
            </a:lvl5pPr>
          </a:lstStyle>
          <a:p>
            <a:pPr lvl="0"/>
            <a:r>
              <a:rPr lang="en-US" dirty="0"/>
              <a:t>Presentation Title – Arial </a:t>
            </a:r>
            <a:br>
              <a:rPr lang="en-US" dirty="0"/>
            </a:br>
            <a:r>
              <a:rPr lang="en-US" dirty="0"/>
              <a:t>35pt Regular, Use Title Case</a:t>
            </a:r>
          </a:p>
        </p:txBody>
      </p:sp>
      <p:sp>
        <p:nvSpPr>
          <p:cNvPr id="23" name="Text Placeholder 8"/>
          <p:cNvSpPr>
            <a:spLocks noGrp="1"/>
          </p:cNvSpPr>
          <p:nvPr>
            <p:ph type="body" sz="quarter" idx="12" hasCustomPrompt="1"/>
          </p:nvPr>
        </p:nvSpPr>
        <p:spPr bwMode="gray">
          <a:xfrm>
            <a:off x="1242007" y="5687496"/>
            <a:ext cx="6074781" cy="184666"/>
          </a:xfrm>
          <a:prstGeom prst="rect">
            <a:avLst/>
          </a:prstGeom>
        </p:spPr>
        <p:txBody>
          <a:bodyPr wrap="square" lIns="0" tIns="0" rIns="0" bIns="0" anchor="t">
            <a:spAutoFit/>
          </a:bodyPr>
          <a:lstStyle>
            <a:lvl1pPr marL="0" indent="0">
              <a:spcBef>
                <a:spcPts val="0"/>
              </a:spcBef>
              <a:buNone/>
              <a:defRPr sz="1200" b="0" i="0" baseline="0">
                <a:solidFill>
                  <a:schemeClr val="accent4"/>
                </a:solidFill>
              </a:defRPr>
            </a:lvl1pPr>
            <a:lvl2pPr marL="0" indent="0">
              <a:buNone/>
              <a:defRPr sz="1000" b="1">
                <a:solidFill>
                  <a:schemeClr val="accent3"/>
                </a:solidFill>
              </a:defRPr>
            </a:lvl2pPr>
            <a:lvl3pPr marL="0" indent="0">
              <a:buNone/>
              <a:defRPr sz="1000" b="1">
                <a:solidFill>
                  <a:schemeClr val="accent3"/>
                </a:solidFill>
              </a:defRPr>
            </a:lvl3pPr>
            <a:lvl4pPr marL="0" indent="0">
              <a:buNone/>
              <a:defRPr sz="1000" b="1">
                <a:solidFill>
                  <a:schemeClr val="accent3"/>
                </a:solidFill>
              </a:defRPr>
            </a:lvl4pPr>
            <a:lvl5pPr marL="0" indent="0">
              <a:buNone/>
              <a:defRPr sz="1000" b="1">
                <a:solidFill>
                  <a:schemeClr val="accent3"/>
                </a:solidFill>
              </a:defRPr>
            </a:lvl5pPr>
          </a:lstStyle>
          <a:p>
            <a:pPr lvl="0"/>
            <a:r>
              <a:rPr lang="en-US" dirty="0"/>
              <a:t>Presentation Subtitle – Arial 12pt Regular, Use Title Case</a:t>
            </a:r>
          </a:p>
        </p:txBody>
      </p:sp>
      <p:sp>
        <p:nvSpPr>
          <p:cNvPr id="24" name="Text Placeholder 31"/>
          <p:cNvSpPr>
            <a:spLocks noGrp="1"/>
          </p:cNvSpPr>
          <p:nvPr>
            <p:ph type="body" sz="quarter" idx="52" hasCustomPrompt="1"/>
          </p:nvPr>
        </p:nvSpPr>
        <p:spPr bwMode="gray">
          <a:xfrm>
            <a:off x="1472450" y="6409886"/>
            <a:ext cx="4572000" cy="1272143"/>
          </a:xfrm>
          <a:prstGeom prst="rect">
            <a:avLst/>
          </a:prstGeom>
        </p:spPr>
        <p:txBody>
          <a:bodyPr wrap="square" lIns="0" tIns="45720" rIns="0" bIns="45720">
            <a:spAutoFit/>
          </a:bodyPr>
          <a:lstStyle>
            <a:lvl1pPr>
              <a:lnSpc>
                <a:spcPct val="100000"/>
              </a:lnSpc>
              <a:spcBef>
                <a:spcPts val="500"/>
              </a:spcBef>
              <a:defRPr sz="1000" baseline="0">
                <a:solidFill>
                  <a:schemeClr val="accent4"/>
                </a:solidFill>
              </a:defRPr>
            </a:lvl1pPr>
            <a:lvl2pPr>
              <a:lnSpc>
                <a:spcPct val="100000"/>
              </a:lnSpc>
              <a:spcBef>
                <a:spcPts val="500"/>
              </a:spcBef>
              <a:defRPr sz="1000">
                <a:solidFill>
                  <a:schemeClr val="accent4"/>
                </a:solidFill>
              </a:defRPr>
            </a:lvl2pPr>
            <a:lvl3pPr>
              <a:lnSpc>
                <a:spcPct val="100000"/>
              </a:lnSpc>
              <a:spcBef>
                <a:spcPts val="500"/>
              </a:spcBef>
              <a:defRPr sz="1000">
                <a:solidFill>
                  <a:schemeClr val="accent4"/>
                </a:solidFill>
              </a:defRPr>
            </a:lvl3pPr>
            <a:lvl4pPr>
              <a:lnSpc>
                <a:spcPct val="100000"/>
              </a:lnSpc>
              <a:spcBef>
                <a:spcPts val="500"/>
              </a:spcBef>
              <a:defRPr sz="1000">
                <a:solidFill>
                  <a:schemeClr val="accent4"/>
                </a:solidFill>
              </a:defRPr>
            </a:lvl4pPr>
            <a:lvl5pPr>
              <a:lnSpc>
                <a:spcPct val="100000"/>
              </a:lnSpc>
              <a:spcBef>
                <a:spcPts val="500"/>
              </a:spcBef>
              <a:defRPr sz="1000">
                <a:solidFill>
                  <a:schemeClr val="accent4"/>
                </a:solidFill>
              </a:defRPr>
            </a:lvl5pPr>
          </a:lstStyle>
          <a:p>
            <a:pPr lvl="0"/>
            <a:r>
              <a:rPr lang="en-US" dirty="0"/>
              <a:t>Bulleted text if needed – Arial 10pt Regular</a:t>
            </a:r>
            <a:br>
              <a:rPr lang="en-US" dirty="0"/>
            </a:br>
            <a:r>
              <a:rPr lang="en-US" dirty="0"/>
              <a:t>Five bullet levels are built in (hit Enter then Tab to get to the next bullet level)</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478534" y="576051"/>
            <a:ext cx="1755648" cy="85279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Standard Two Slides">
    <p:spTree>
      <p:nvGrpSpPr>
        <p:cNvPr id="1" name=""/>
        <p:cNvGrpSpPr/>
        <p:nvPr/>
      </p:nvGrpSpPr>
      <p:grpSpPr>
        <a:xfrm>
          <a:off x="0" y="0"/>
          <a:ext cx="0" cy="0"/>
          <a:chOff x="0" y="0"/>
          <a:chExt cx="0" cy="0"/>
        </a:xfrm>
      </p:grpSpPr>
      <p:sp>
        <p:nvSpPr>
          <p:cNvPr id="15" name="Text Placeholder 4"/>
          <p:cNvSpPr>
            <a:spLocks noGrp="1"/>
          </p:cNvSpPr>
          <p:nvPr>
            <p:ph type="body" sz="quarter" idx="21" hasCustomPrompt="1"/>
          </p:nvPr>
        </p:nvSpPr>
        <p:spPr bwMode="gray">
          <a:xfrm>
            <a:off x="458899" y="458112"/>
            <a:ext cx="2910268" cy="138499"/>
          </a:xfrm>
          <a:prstGeom prst="rect">
            <a:avLst/>
          </a:prstGeom>
        </p:spPr>
        <p:txBody>
          <a:bodyPr lIns="0" tIns="0" rIns="0" bIns="0">
            <a:spAutoFit/>
          </a:bodyPr>
          <a:lstStyle>
            <a:lvl1pPr marL="0" indent="0">
              <a:spcBef>
                <a:spcPts val="0"/>
              </a:spcBef>
              <a:buNone/>
              <a:defRPr sz="900" baseline="0">
                <a:solidFill>
                  <a:schemeClr val="tx1"/>
                </a:solidFill>
              </a:defRPr>
            </a:lvl1pPr>
          </a:lstStyle>
          <a:p>
            <a:pPr lvl="0"/>
            <a:r>
              <a:rPr lang="en-US" dirty="0"/>
              <a:t>Top Kicker – Arial 9pt Regular, Use Title Case</a:t>
            </a:r>
          </a:p>
        </p:txBody>
      </p:sp>
      <p:cxnSp>
        <p:nvCxnSpPr>
          <p:cNvPr id="16" name="Straight Connector 15"/>
          <p:cNvCxnSpPr/>
          <p:nvPr userDrawn="1"/>
        </p:nvCxnSpPr>
        <p:spPr bwMode="gray">
          <a:xfrm>
            <a:off x="457612" y="1066294"/>
            <a:ext cx="6853238" cy="0"/>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sp>
        <p:nvSpPr>
          <p:cNvPr id="18" name="Text Placeholder 21"/>
          <p:cNvSpPr>
            <a:spLocks noGrp="1"/>
          </p:cNvSpPr>
          <p:nvPr>
            <p:ph type="body" sz="quarter" idx="17" hasCustomPrompt="1"/>
          </p:nvPr>
        </p:nvSpPr>
        <p:spPr bwMode="gray">
          <a:xfrm>
            <a:off x="5368992" y="9349681"/>
            <a:ext cx="1945415" cy="153888"/>
          </a:xfrm>
          <a:prstGeom prst="rect">
            <a:avLst/>
          </a:prstGeom>
        </p:spPr>
        <p:txBody>
          <a:bodyPr wrap="square" lIns="0" tIns="0" rIns="0" bIns="0" anchor="b">
            <a:spAutoFit/>
          </a:bodyPr>
          <a:lstStyle>
            <a:lvl1pPr marL="0" indent="0" algn="l">
              <a:spcBef>
                <a:spcPts val="0"/>
              </a:spcBef>
              <a:buNone/>
              <a:defRPr sz="500" baseline="0">
                <a:solidFill>
                  <a:schemeClr val="tx1"/>
                </a:solidFill>
                <a:latin typeface="+mn-lt"/>
              </a:defRPr>
            </a:lvl1pPr>
            <a:lvl2pPr algn="l">
              <a:buNone/>
              <a:defRPr sz="600"/>
            </a:lvl2pPr>
            <a:lvl3pPr algn="l">
              <a:buNone/>
              <a:defRPr sz="600"/>
            </a:lvl3pPr>
            <a:lvl4pPr algn="l">
              <a:buNone/>
              <a:defRPr sz="600"/>
            </a:lvl4pPr>
            <a:lvl5pPr algn="l">
              <a:buNone/>
              <a:defRPr sz="600"/>
            </a:lvl5pPr>
          </a:lstStyle>
          <a:p>
            <a:pPr lvl="0"/>
            <a:r>
              <a:rPr lang="en-US" dirty="0"/>
              <a:t>Source: Click to add source. Use a single space after “Source:” and a period at the end of the source. Stretch the box to the left as needed.</a:t>
            </a:r>
          </a:p>
        </p:txBody>
      </p:sp>
      <p:sp>
        <p:nvSpPr>
          <p:cNvPr id="19" name="Text Placeholder 23"/>
          <p:cNvSpPr>
            <a:spLocks noGrp="1"/>
          </p:cNvSpPr>
          <p:nvPr>
            <p:ph type="body" sz="quarter" idx="20" hasCustomPrompt="1"/>
          </p:nvPr>
        </p:nvSpPr>
        <p:spPr bwMode="gray">
          <a:xfrm>
            <a:off x="457612" y="9349681"/>
            <a:ext cx="2610934" cy="153888"/>
          </a:xfrm>
          <a:prstGeom prst="rect">
            <a:avLst/>
          </a:prstGeom>
        </p:spPr>
        <p:txBody>
          <a:bodyPr wrap="square" lIns="0" tIns="0" rIns="0" bIns="0" anchor="b">
            <a:spAutoFit/>
          </a:bodyPr>
          <a:lstStyle>
            <a:lvl1pPr marL="91440" indent="-91440" algn="l" defTabSz="91440">
              <a:spcBef>
                <a:spcPts val="0"/>
              </a:spcBef>
              <a:buFont typeface="+mj-lt"/>
              <a:buAutoNum type="arabicParenR"/>
              <a:defRPr sz="500" baseline="0">
                <a:solidFill>
                  <a:schemeClr val="tx1"/>
                </a:solidFill>
                <a:latin typeface="+mn-lt"/>
              </a:defRPr>
            </a:lvl1pPr>
            <a:lvl2pPr>
              <a:buNone/>
              <a:defRPr sz="600">
                <a:solidFill>
                  <a:schemeClr val="tx1"/>
                </a:solidFill>
              </a:defRPr>
            </a:lvl2pPr>
            <a:lvl3pPr>
              <a:buNone/>
              <a:defRPr sz="600">
                <a:solidFill>
                  <a:schemeClr val="tx1"/>
                </a:solidFill>
              </a:defRPr>
            </a:lvl3pPr>
            <a:lvl4pPr>
              <a:buNone/>
              <a:defRPr sz="600">
                <a:solidFill>
                  <a:schemeClr val="tx1"/>
                </a:solidFill>
              </a:defRPr>
            </a:lvl4pPr>
            <a:lvl5pPr>
              <a:buNone/>
              <a:defRPr sz="600">
                <a:solidFill>
                  <a:schemeClr val="tx1"/>
                </a:solidFill>
              </a:defRPr>
            </a:lvl5pPr>
          </a:lstStyle>
          <a:p>
            <a:pPr lvl="0"/>
            <a:r>
              <a:rPr lang="en-US" dirty="0"/>
              <a:t>Click to add footnote. Numbers appear automatically (no additional space or tab needed). Use a period at the end of each footnote. Stretch the box to the right as needed.</a:t>
            </a:r>
          </a:p>
        </p:txBody>
      </p:sp>
      <p:sp>
        <p:nvSpPr>
          <p:cNvPr id="21" name="Text Placeholder 15"/>
          <p:cNvSpPr>
            <a:spLocks noGrp="1"/>
          </p:cNvSpPr>
          <p:nvPr>
            <p:ph type="body" sz="quarter" idx="32" hasCustomPrompt="1"/>
          </p:nvPr>
        </p:nvSpPr>
        <p:spPr bwMode="gray">
          <a:xfrm>
            <a:off x="458899" y="1285874"/>
            <a:ext cx="1828800" cy="3724918"/>
          </a:xfrm>
          <a:prstGeom prst="rect">
            <a:avLst/>
          </a:prstGeom>
        </p:spPr>
        <p:txBody>
          <a:bodyPr lIns="0" tIns="0" rIns="0" bIns="0">
            <a:noAutofit/>
          </a:bodyPr>
          <a:lstStyle>
            <a:lvl1pPr marL="0" marR="0" indent="0" algn="l" defTabSz="1018879" rtl="0" eaLnBrk="1" fontAlgn="auto" latinLnBrk="0" hangingPunct="1">
              <a:lnSpc>
                <a:spcPts val="1300"/>
              </a:lnSpc>
              <a:spcBef>
                <a:spcPts val="800"/>
              </a:spcBef>
              <a:spcAft>
                <a:spcPts val="0"/>
              </a:spcAft>
              <a:buClrTx/>
              <a:buSzTx/>
              <a:buFont typeface="Arial" pitchFamily="34" charset="0"/>
              <a:buNone/>
              <a:tabLst/>
              <a:defRPr baseline="0"/>
            </a:lvl1pPr>
            <a:lvl2pPr>
              <a:buNone/>
              <a:defRPr/>
            </a:lvl2pPr>
            <a:lvl3pPr>
              <a:buNone/>
              <a:defRPr/>
            </a:lvl3pPr>
            <a:lvl4pPr>
              <a:buNone/>
              <a:defRPr/>
            </a:lvl4pPr>
            <a:lvl5pPr>
              <a:buNone/>
              <a:defRPr/>
            </a:lvl5pPr>
          </a:lstStyle>
          <a:p>
            <a:pPr lvl="0"/>
            <a:r>
              <a:rPr lang="en-US" dirty="0"/>
              <a:t>Body Text – Arial 10pt Regular.</a:t>
            </a:r>
            <a:br>
              <a:rPr lang="en-US" dirty="0"/>
            </a:br>
            <a:r>
              <a:rPr lang="en-US" dirty="0"/>
              <a:t>Click to add text. Click to add text. Click to add text. Click to add text. Click to add text. Click to add text. Click to add text. Click to add text.</a:t>
            </a:r>
            <a:br>
              <a:rPr lang="en-US" dirty="0"/>
            </a:br>
            <a:r>
              <a:rPr lang="en-US" dirty="0"/>
              <a:t>Click to add text. Click to add text. Click to add text. Click to add text. Click to add text. Click to add text. Click to add text. Click to add text. </a:t>
            </a:r>
          </a:p>
        </p:txBody>
      </p:sp>
      <p:cxnSp>
        <p:nvCxnSpPr>
          <p:cNvPr id="28" name="Straight Connector 27"/>
          <p:cNvCxnSpPr/>
          <p:nvPr userDrawn="1"/>
        </p:nvCxnSpPr>
        <p:spPr bwMode="gray">
          <a:xfrm>
            <a:off x="2329643" y="1285874"/>
            <a:ext cx="0" cy="3721608"/>
          </a:xfrm>
          <a:prstGeom prst="line">
            <a:avLst/>
          </a:prstGeom>
          <a:ln w="6350">
            <a:solidFill>
              <a:schemeClr val="accent3"/>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34" name="Text Placeholder 15"/>
          <p:cNvSpPr>
            <a:spLocks noGrp="1"/>
          </p:cNvSpPr>
          <p:nvPr>
            <p:ph type="body" sz="quarter" idx="44" hasCustomPrompt="1"/>
          </p:nvPr>
        </p:nvSpPr>
        <p:spPr bwMode="gray">
          <a:xfrm>
            <a:off x="458899" y="5329600"/>
            <a:ext cx="1828800" cy="3724918"/>
          </a:xfrm>
          <a:prstGeom prst="rect">
            <a:avLst/>
          </a:prstGeom>
        </p:spPr>
        <p:txBody>
          <a:bodyPr lIns="0" tIns="0" rIns="0" bIns="0">
            <a:noAutofit/>
          </a:bodyPr>
          <a:lstStyle>
            <a:lvl1pPr marL="0" marR="0" indent="0" algn="l" defTabSz="1018879" rtl="0" eaLnBrk="1" fontAlgn="auto" latinLnBrk="0" hangingPunct="1">
              <a:lnSpc>
                <a:spcPts val="1300"/>
              </a:lnSpc>
              <a:spcBef>
                <a:spcPts val="800"/>
              </a:spcBef>
              <a:spcAft>
                <a:spcPts val="0"/>
              </a:spcAft>
              <a:buClrTx/>
              <a:buSzTx/>
              <a:buFont typeface="Arial" pitchFamily="34" charset="0"/>
              <a:buNone/>
              <a:tabLst/>
              <a:defRPr baseline="0"/>
            </a:lvl1pPr>
            <a:lvl2pPr>
              <a:buNone/>
              <a:defRPr/>
            </a:lvl2pPr>
            <a:lvl3pPr>
              <a:buNone/>
              <a:defRPr/>
            </a:lvl3pPr>
            <a:lvl4pPr>
              <a:buNone/>
              <a:defRPr/>
            </a:lvl4pPr>
            <a:lvl5pPr>
              <a:buNone/>
              <a:defRPr/>
            </a:lvl5pPr>
          </a:lstStyle>
          <a:p>
            <a:pPr lvl="0"/>
            <a:r>
              <a:rPr lang="en-US" dirty="0"/>
              <a:t>Body Text – Arial 10pt Regular.</a:t>
            </a:r>
            <a:br>
              <a:rPr lang="en-US" dirty="0"/>
            </a:br>
            <a:r>
              <a:rPr lang="en-US" dirty="0"/>
              <a:t>Click to add text. Click to add text. Click to add text. Click to add text. Click to add text. Click to add text. Click to add text. Click to add text.</a:t>
            </a:r>
            <a:br>
              <a:rPr lang="en-US" dirty="0"/>
            </a:br>
            <a:r>
              <a:rPr lang="en-US" dirty="0"/>
              <a:t>Click to add text. Click to add text. Click to add text. Click to add text. Click to add text. Click to add text. Click to add text. Click to add text. </a:t>
            </a:r>
          </a:p>
        </p:txBody>
      </p:sp>
      <p:cxnSp>
        <p:nvCxnSpPr>
          <p:cNvPr id="35" name="Straight Connector 34"/>
          <p:cNvCxnSpPr/>
          <p:nvPr userDrawn="1"/>
        </p:nvCxnSpPr>
        <p:spPr bwMode="gray">
          <a:xfrm>
            <a:off x="2329643" y="5329600"/>
            <a:ext cx="0" cy="3721608"/>
          </a:xfrm>
          <a:prstGeom prst="line">
            <a:avLst/>
          </a:prstGeom>
          <a:ln w="6350">
            <a:solidFill>
              <a:schemeClr val="accent3"/>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38" name="Text Placeholder 4"/>
          <p:cNvSpPr>
            <a:spLocks noGrp="1"/>
          </p:cNvSpPr>
          <p:nvPr>
            <p:ph type="body" sz="quarter" idx="45" hasCustomPrompt="1"/>
          </p:nvPr>
        </p:nvSpPr>
        <p:spPr bwMode="gray">
          <a:xfrm>
            <a:off x="2437351" y="1543049"/>
            <a:ext cx="4879437" cy="184666"/>
          </a:xfrm>
          <a:prstGeom prst="rect">
            <a:avLst/>
          </a:prstGeom>
        </p:spPr>
        <p:txBody>
          <a:bodyPr wrap="square" lIns="0" tIns="0" rIns="0" bIns="0">
            <a:spAutoFit/>
          </a:bodyPr>
          <a:lstStyle>
            <a:lvl1pPr marL="0" indent="0">
              <a:spcBef>
                <a:spcPts val="0"/>
              </a:spcBef>
              <a:buNone/>
              <a:defRPr sz="1200" i="1" baseline="0">
                <a:solidFill>
                  <a:schemeClr val="tx1"/>
                </a:solidFill>
              </a:defRPr>
            </a:lvl1pPr>
          </a:lstStyle>
          <a:p>
            <a:pPr lvl="0"/>
            <a:r>
              <a:rPr lang="en-US" dirty="0"/>
              <a:t>Slide Subtitle – Arial 12pt Regular Italic, Use Title Case</a:t>
            </a:r>
          </a:p>
        </p:txBody>
      </p:sp>
      <p:sp>
        <p:nvSpPr>
          <p:cNvPr id="22" name="Text Placeholder 4"/>
          <p:cNvSpPr>
            <a:spLocks noGrp="1"/>
          </p:cNvSpPr>
          <p:nvPr>
            <p:ph type="body" sz="quarter" idx="23" hasCustomPrompt="1"/>
          </p:nvPr>
        </p:nvSpPr>
        <p:spPr bwMode="gray">
          <a:xfrm>
            <a:off x="458899" y="729525"/>
            <a:ext cx="6856301" cy="307777"/>
          </a:xfrm>
          <a:prstGeom prst="rect">
            <a:avLst/>
          </a:prstGeom>
        </p:spPr>
        <p:txBody>
          <a:bodyPr wrap="square" lIns="0" tIns="0" rIns="0" bIns="0" anchor="b" anchorCtr="0">
            <a:spAutoFit/>
          </a:bodyPr>
          <a:lstStyle>
            <a:lvl1pPr marL="0" indent="0">
              <a:spcBef>
                <a:spcPts val="0"/>
              </a:spcBef>
              <a:buNone/>
              <a:defRPr sz="2000" baseline="0">
                <a:solidFill>
                  <a:schemeClr val="tx1"/>
                </a:solidFill>
              </a:defRPr>
            </a:lvl1pPr>
          </a:lstStyle>
          <a:p>
            <a:pPr lvl="0"/>
            <a:r>
              <a:rPr lang="en-US" dirty="0"/>
              <a:t>Slide Title – Arial 20pt Regular, Use Title Case</a:t>
            </a:r>
          </a:p>
        </p:txBody>
      </p:sp>
      <p:sp>
        <p:nvSpPr>
          <p:cNvPr id="23" name="Text Placeholder 4"/>
          <p:cNvSpPr>
            <a:spLocks noGrp="1"/>
          </p:cNvSpPr>
          <p:nvPr>
            <p:ph type="body" sz="quarter" idx="11" hasCustomPrompt="1"/>
          </p:nvPr>
        </p:nvSpPr>
        <p:spPr bwMode="gray">
          <a:xfrm>
            <a:off x="2437351" y="1285874"/>
            <a:ext cx="4879437" cy="230832"/>
          </a:xfrm>
          <a:prstGeom prst="rect">
            <a:avLst/>
          </a:prstGeom>
        </p:spPr>
        <p:txBody>
          <a:bodyPr wrap="square" lIns="0" tIns="0" rIns="0" bIns="0">
            <a:spAutoFit/>
          </a:bodyPr>
          <a:lstStyle>
            <a:lvl1pPr marL="0" indent="0">
              <a:spcBef>
                <a:spcPts val="0"/>
              </a:spcBef>
              <a:buNone/>
              <a:defRPr sz="1500" baseline="0">
                <a:solidFill>
                  <a:schemeClr val="accent3"/>
                </a:solidFill>
              </a:defRPr>
            </a:lvl1pPr>
          </a:lstStyle>
          <a:p>
            <a:pPr lvl="0"/>
            <a:r>
              <a:rPr lang="en-US" dirty="0"/>
              <a:t>Slide Subtitle – Arial 15pt Regular, Use Title Case</a:t>
            </a:r>
          </a:p>
        </p:txBody>
      </p:sp>
      <p:sp>
        <p:nvSpPr>
          <p:cNvPr id="24" name="Text Placeholder 4"/>
          <p:cNvSpPr>
            <a:spLocks noGrp="1"/>
          </p:cNvSpPr>
          <p:nvPr>
            <p:ph type="body" sz="quarter" idx="48" hasCustomPrompt="1"/>
          </p:nvPr>
        </p:nvSpPr>
        <p:spPr bwMode="gray">
          <a:xfrm>
            <a:off x="2437351" y="5583238"/>
            <a:ext cx="4879437" cy="184666"/>
          </a:xfrm>
          <a:prstGeom prst="rect">
            <a:avLst/>
          </a:prstGeom>
        </p:spPr>
        <p:txBody>
          <a:bodyPr wrap="square" lIns="0" tIns="0" rIns="0" bIns="0">
            <a:spAutoFit/>
          </a:bodyPr>
          <a:lstStyle>
            <a:lvl1pPr marL="0" indent="0">
              <a:spcBef>
                <a:spcPts val="0"/>
              </a:spcBef>
              <a:buNone/>
              <a:defRPr sz="1200" i="1" baseline="0">
                <a:solidFill>
                  <a:schemeClr val="tx1"/>
                </a:solidFill>
              </a:defRPr>
            </a:lvl1pPr>
          </a:lstStyle>
          <a:p>
            <a:pPr lvl="0"/>
            <a:r>
              <a:rPr lang="en-US" dirty="0"/>
              <a:t>Slide Subtitle – Arial 12pt Regular Italic, Use Title Case</a:t>
            </a:r>
          </a:p>
        </p:txBody>
      </p:sp>
      <p:sp>
        <p:nvSpPr>
          <p:cNvPr id="25" name="Text Placeholder 4"/>
          <p:cNvSpPr>
            <a:spLocks noGrp="1"/>
          </p:cNvSpPr>
          <p:nvPr>
            <p:ph type="body" sz="quarter" idx="49" hasCustomPrompt="1"/>
          </p:nvPr>
        </p:nvSpPr>
        <p:spPr bwMode="gray">
          <a:xfrm>
            <a:off x="2437351" y="5326063"/>
            <a:ext cx="4879437" cy="230832"/>
          </a:xfrm>
          <a:prstGeom prst="rect">
            <a:avLst/>
          </a:prstGeom>
        </p:spPr>
        <p:txBody>
          <a:bodyPr wrap="square" lIns="0" tIns="0" rIns="0" bIns="0">
            <a:spAutoFit/>
          </a:bodyPr>
          <a:lstStyle>
            <a:lvl1pPr marL="0" indent="0">
              <a:spcBef>
                <a:spcPts val="0"/>
              </a:spcBef>
              <a:buNone/>
              <a:defRPr sz="1500" baseline="0">
                <a:solidFill>
                  <a:schemeClr val="accent3"/>
                </a:solidFill>
              </a:defRPr>
            </a:lvl1pPr>
          </a:lstStyle>
          <a:p>
            <a:pPr lvl="0"/>
            <a:r>
              <a:rPr lang="en-US" dirty="0"/>
              <a:t>Slide Subtitle – Arial 15pt Regular, Use Title Case</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ox Text: Standard">
    <p:spTree>
      <p:nvGrpSpPr>
        <p:cNvPr id="1" name=""/>
        <p:cNvGrpSpPr/>
        <p:nvPr/>
      </p:nvGrpSpPr>
      <p:grpSpPr>
        <a:xfrm>
          <a:off x="0" y="0"/>
          <a:ext cx="0" cy="0"/>
          <a:chOff x="0" y="0"/>
          <a:chExt cx="0" cy="0"/>
        </a:xfrm>
      </p:grpSpPr>
      <p:sp>
        <p:nvSpPr>
          <p:cNvPr id="23" name="Text Placeholder 42"/>
          <p:cNvSpPr>
            <a:spLocks noGrp="1"/>
          </p:cNvSpPr>
          <p:nvPr>
            <p:ph type="body" sz="quarter" idx="43" hasCustomPrompt="1"/>
          </p:nvPr>
        </p:nvSpPr>
        <p:spPr bwMode="gray">
          <a:xfrm>
            <a:off x="458788" y="458112"/>
            <a:ext cx="1870855" cy="9047838"/>
          </a:xfrm>
          <a:prstGeom prst="rect">
            <a:avLst/>
          </a:prstGeom>
          <a:ln w="19050">
            <a:solidFill>
              <a:schemeClr val="accent3"/>
            </a:solidFill>
            <a:miter lim="800000"/>
          </a:ln>
        </p:spPr>
        <p:txBody>
          <a:bodyPr lIns="137160" tIns="137160" rIns="137160" bIns="0">
            <a:noAutofit/>
          </a:bodyPr>
          <a:lstStyle>
            <a:lvl1pPr marL="0" marR="0" indent="0" algn="l" defTabSz="1039999" rtl="0" eaLnBrk="1" fontAlgn="base" latinLnBrk="0" hangingPunct="1">
              <a:lnSpc>
                <a:spcPct val="100000"/>
              </a:lnSpc>
              <a:spcBef>
                <a:spcPts val="0"/>
              </a:spcBef>
              <a:spcAft>
                <a:spcPct val="0"/>
              </a:spcAft>
              <a:buClrTx/>
              <a:buSzTx/>
              <a:buFontTx/>
              <a:buNone/>
              <a:tabLst/>
              <a:defRPr sz="1100" b="1">
                <a:solidFill>
                  <a:schemeClr val="accent3"/>
                </a:solidFill>
              </a:defRPr>
            </a:lvl1pPr>
            <a:lvl2pPr marL="0" indent="1588">
              <a:defRPr/>
            </a:lvl2pPr>
            <a:lvl3pPr marL="0" indent="1588">
              <a:defRPr/>
            </a:lvl3pPr>
            <a:lvl4pPr marL="0" indent="1588">
              <a:defRPr/>
            </a:lvl4pPr>
            <a:lvl5pPr marL="0" indent="1588">
              <a:defRPr/>
            </a:lvl5pPr>
          </a:lstStyle>
          <a:p>
            <a:pPr lvl="0"/>
            <a:r>
              <a:rPr lang="en-US" dirty="0"/>
              <a:t>Box Title – </a:t>
            </a:r>
            <a:br>
              <a:rPr lang="en-US" dirty="0"/>
            </a:br>
            <a:r>
              <a:rPr lang="en-US" dirty="0"/>
              <a:t>Arial 11pt Bold</a:t>
            </a:r>
          </a:p>
        </p:txBody>
      </p:sp>
      <p:sp>
        <p:nvSpPr>
          <p:cNvPr id="15" name="Text Placeholder 4"/>
          <p:cNvSpPr>
            <a:spLocks noGrp="1"/>
          </p:cNvSpPr>
          <p:nvPr>
            <p:ph type="body" sz="quarter" idx="21" hasCustomPrompt="1"/>
          </p:nvPr>
        </p:nvSpPr>
        <p:spPr bwMode="gray">
          <a:xfrm>
            <a:off x="2437351" y="458112"/>
            <a:ext cx="2910268" cy="138499"/>
          </a:xfrm>
          <a:prstGeom prst="rect">
            <a:avLst/>
          </a:prstGeom>
        </p:spPr>
        <p:txBody>
          <a:bodyPr lIns="0" tIns="0" rIns="0" bIns="0">
            <a:spAutoFit/>
          </a:bodyPr>
          <a:lstStyle>
            <a:lvl1pPr marL="0" indent="0">
              <a:spcBef>
                <a:spcPts val="0"/>
              </a:spcBef>
              <a:buNone/>
              <a:defRPr sz="900" baseline="0">
                <a:solidFill>
                  <a:schemeClr val="tx1"/>
                </a:solidFill>
              </a:defRPr>
            </a:lvl1pPr>
          </a:lstStyle>
          <a:p>
            <a:pPr lvl="0"/>
            <a:r>
              <a:rPr lang="en-US" dirty="0"/>
              <a:t>Top Kicker – Arial 9pt Regular, Use Title Case</a:t>
            </a:r>
          </a:p>
        </p:txBody>
      </p:sp>
      <p:sp>
        <p:nvSpPr>
          <p:cNvPr id="18" name="Text Placeholder 4"/>
          <p:cNvSpPr>
            <a:spLocks noGrp="1"/>
          </p:cNvSpPr>
          <p:nvPr>
            <p:ph type="body" sz="quarter" idx="22" hasCustomPrompt="1"/>
          </p:nvPr>
        </p:nvSpPr>
        <p:spPr bwMode="gray">
          <a:xfrm>
            <a:off x="2437351" y="1130579"/>
            <a:ext cx="4884134" cy="230832"/>
          </a:xfrm>
          <a:prstGeom prst="rect">
            <a:avLst/>
          </a:prstGeom>
        </p:spPr>
        <p:txBody>
          <a:bodyPr wrap="square" lIns="0" tIns="0" rIns="0" bIns="0">
            <a:spAutoFit/>
          </a:bodyPr>
          <a:lstStyle>
            <a:lvl1pPr marL="0" indent="0">
              <a:spcBef>
                <a:spcPts val="0"/>
              </a:spcBef>
              <a:buNone/>
              <a:defRPr sz="1500" baseline="0">
                <a:solidFill>
                  <a:schemeClr val="accent3"/>
                </a:solidFill>
              </a:defRPr>
            </a:lvl1pPr>
          </a:lstStyle>
          <a:p>
            <a:pPr lvl="0"/>
            <a:r>
              <a:rPr lang="en-US" dirty="0"/>
              <a:t>Slide Subtitle – Arial 15pt Regular, Use Title Case</a:t>
            </a:r>
          </a:p>
        </p:txBody>
      </p:sp>
      <p:cxnSp>
        <p:nvCxnSpPr>
          <p:cNvPr id="19" name="Straight Connector 18"/>
          <p:cNvCxnSpPr/>
          <p:nvPr userDrawn="1"/>
        </p:nvCxnSpPr>
        <p:spPr bwMode="gray">
          <a:xfrm>
            <a:off x="2432654" y="1066294"/>
            <a:ext cx="4884134" cy="0"/>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3" hasCustomPrompt="1"/>
          </p:nvPr>
        </p:nvSpPr>
        <p:spPr bwMode="gray">
          <a:xfrm>
            <a:off x="2437351" y="729525"/>
            <a:ext cx="4884134" cy="307777"/>
          </a:xfrm>
          <a:prstGeom prst="rect">
            <a:avLst/>
          </a:prstGeom>
        </p:spPr>
        <p:txBody>
          <a:bodyPr wrap="square" lIns="0" tIns="0" rIns="0" bIns="0" anchor="b" anchorCtr="0">
            <a:spAutoFit/>
          </a:bodyPr>
          <a:lstStyle>
            <a:lvl1pPr marL="0" indent="0">
              <a:spcBef>
                <a:spcPts val="0"/>
              </a:spcBef>
              <a:buNone/>
              <a:defRPr sz="2000" baseline="0">
                <a:solidFill>
                  <a:schemeClr val="tx1"/>
                </a:solidFill>
              </a:defRPr>
            </a:lvl1pPr>
          </a:lstStyle>
          <a:p>
            <a:pPr lvl="0"/>
            <a:r>
              <a:rPr lang="en-US" dirty="0"/>
              <a:t>Slide Title – Arial 20pt Regular</a:t>
            </a:r>
          </a:p>
        </p:txBody>
      </p:sp>
      <p:sp>
        <p:nvSpPr>
          <p:cNvPr id="21" name="Text Placeholder 21"/>
          <p:cNvSpPr>
            <a:spLocks noGrp="1"/>
          </p:cNvSpPr>
          <p:nvPr>
            <p:ph type="body" sz="quarter" idx="17" hasCustomPrompt="1"/>
          </p:nvPr>
        </p:nvSpPr>
        <p:spPr bwMode="gray">
          <a:xfrm>
            <a:off x="5368992" y="9349681"/>
            <a:ext cx="1945415" cy="153888"/>
          </a:xfrm>
          <a:prstGeom prst="rect">
            <a:avLst/>
          </a:prstGeom>
        </p:spPr>
        <p:txBody>
          <a:bodyPr wrap="square" lIns="0" tIns="0" rIns="0" bIns="0" anchor="b">
            <a:spAutoFit/>
          </a:bodyPr>
          <a:lstStyle>
            <a:lvl1pPr marL="0" indent="0" algn="l">
              <a:spcBef>
                <a:spcPts val="0"/>
              </a:spcBef>
              <a:buNone/>
              <a:defRPr sz="500" baseline="0">
                <a:solidFill>
                  <a:schemeClr val="tx1"/>
                </a:solidFill>
                <a:latin typeface="+mn-lt"/>
              </a:defRPr>
            </a:lvl1pPr>
            <a:lvl2pPr algn="l">
              <a:buNone/>
              <a:defRPr sz="600"/>
            </a:lvl2pPr>
            <a:lvl3pPr algn="l">
              <a:buNone/>
              <a:defRPr sz="600"/>
            </a:lvl3pPr>
            <a:lvl4pPr algn="l">
              <a:buNone/>
              <a:defRPr sz="600"/>
            </a:lvl4pPr>
            <a:lvl5pPr algn="l">
              <a:buNone/>
              <a:defRPr sz="600"/>
            </a:lvl5pPr>
          </a:lstStyle>
          <a:p>
            <a:pPr lvl="0"/>
            <a:r>
              <a:rPr lang="en-US" dirty="0"/>
              <a:t>Source: Click to add source. Use a single space after “Source:” and a period at the end of the source. Stretch the box to the left as needed.</a:t>
            </a:r>
          </a:p>
        </p:txBody>
      </p:sp>
      <p:sp>
        <p:nvSpPr>
          <p:cNvPr id="24" name="Text Placeholder 40"/>
          <p:cNvSpPr>
            <a:spLocks noGrp="1"/>
          </p:cNvSpPr>
          <p:nvPr>
            <p:ph type="body" sz="quarter" idx="44" hasCustomPrompt="1"/>
          </p:nvPr>
        </p:nvSpPr>
        <p:spPr bwMode="gray">
          <a:xfrm>
            <a:off x="458788" y="1075819"/>
            <a:ext cx="1870855" cy="8430131"/>
          </a:xfrm>
          <a:prstGeom prst="rect">
            <a:avLst/>
          </a:prstGeom>
        </p:spPr>
        <p:txBody>
          <a:bodyPr lIns="137160" tIns="0" rIns="137160" bIns="0">
            <a:noAutofit/>
          </a:bodyPr>
          <a:lstStyle>
            <a:lvl1pPr marL="0" marR="0" indent="0" algn="l" defTabSz="1018879" rtl="0" eaLnBrk="1" fontAlgn="auto" latinLnBrk="0" hangingPunct="1">
              <a:lnSpc>
                <a:spcPts val="1300"/>
              </a:lnSpc>
              <a:spcBef>
                <a:spcPts val="800"/>
              </a:spcBef>
              <a:spcAft>
                <a:spcPts val="0"/>
              </a:spcAft>
              <a:buClrTx/>
              <a:buSzTx/>
              <a:buFont typeface="Arial" pitchFamily="34" charset="0"/>
              <a:buNone/>
              <a:tabLst/>
              <a:defRPr sz="1000"/>
            </a:lvl1pPr>
            <a:lvl2pPr marL="0" indent="1588" algn="l">
              <a:lnSpc>
                <a:spcPts val="1400"/>
              </a:lnSpc>
              <a:spcBef>
                <a:spcPts val="300"/>
              </a:spcBef>
              <a:buNone/>
              <a:defRPr sz="1000"/>
            </a:lvl2pPr>
            <a:lvl3pPr marL="0" indent="1588" algn="l">
              <a:lnSpc>
                <a:spcPts val="1400"/>
              </a:lnSpc>
              <a:spcBef>
                <a:spcPts val="300"/>
              </a:spcBef>
              <a:buNone/>
              <a:defRPr sz="1000"/>
            </a:lvl3pPr>
            <a:lvl4pPr marL="0" indent="1588" algn="l">
              <a:lnSpc>
                <a:spcPts val="1400"/>
              </a:lnSpc>
              <a:spcBef>
                <a:spcPts val="300"/>
              </a:spcBef>
              <a:buNone/>
              <a:defRPr sz="1000"/>
            </a:lvl4pPr>
            <a:lvl5pPr marL="0" indent="1588" algn="l">
              <a:lnSpc>
                <a:spcPts val="1400"/>
              </a:lnSpc>
              <a:spcBef>
                <a:spcPts val="300"/>
              </a:spcBef>
              <a:buNone/>
              <a:defRPr sz="1000"/>
            </a:lvl5pPr>
          </a:lstStyle>
          <a:p>
            <a:pPr lvl="0"/>
            <a:r>
              <a:rPr lang="en-US" dirty="0"/>
              <a:t>Body Text – </a:t>
            </a:r>
            <a:br>
              <a:rPr lang="en-US" dirty="0"/>
            </a:br>
            <a:r>
              <a:rPr lang="en-US" dirty="0"/>
              <a:t>Arial 10pt Regular.</a:t>
            </a:r>
            <a:br>
              <a:rPr lang="en-US" dirty="0"/>
            </a:br>
            <a:r>
              <a:rPr lang="en-US" dirty="0"/>
              <a:t>Click to add text. Click to add text. Click to add text. Click to add text. Click to add text. Click to add text. Click to add text. Click to add text.</a:t>
            </a:r>
            <a:br>
              <a:rPr lang="en-US" dirty="0"/>
            </a:br>
            <a:r>
              <a:rPr lang="en-US" dirty="0"/>
              <a:t>Click to add text. Click to add text. Click to add text. Click to add text. Click to add text. Click to add text. </a:t>
            </a:r>
          </a:p>
        </p:txBody>
      </p:sp>
      <p:sp>
        <p:nvSpPr>
          <p:cNvPr id="11" name="Text Placeholder 23"/>
          <p:cNvSpPr>
            <a:spLocks noGrp="1"/>
          </p:cNvSpPr>
          <p:nvPr>
            <p:ph type="body" sz="quarter" idx="20" hasCustomPrompt="1"/>
          </p:nvPr>
        </p:nvSpPr>
        <p:spPr bwMode="gray">
          <a:xfrm>
            <a:off x="2437351" y="9275118"/>
            <a:ext cx="1670113" cy="230832"/>
          </a:xfrm>
          <a:prstGeom prst="rect">
            <a:avLst/>
          </a:prstGeom>
        </p:spPr>
        <p:txBody>
          <a:bodyPr wrap="square" lIns="0" tIns="0" rIns="0" bIns="0" anchor="b">
            <a:spAutoFit/>
          </a:bodyPr>
          <a:lstStyle>
            <a:lvl1pPr marL="91440" indent="-91440" algn="l" defTabSz="91440">
              <a:spcBef>
                <a:spcPts val="0"/>
              </a:spcBef>
              <a:buFont typeface="+mj-lt"/>
              <a:buAutoNum type="arabicParenR"/>
              <a:defRPr sz="500" baseline="0">
                <a:solidFill>
                  <a:schemeClr val="tx1"/>
                </a:solidFill>
                <a:latin typeface="+mn-lt"/>
              </a:defRPr>
            </a:lvl1pPr>
            <a:lvl2pPr>
              <a:buNone/>
              <a:defRPr sz="600">
                <a:solidFill>
                  <a:schemeClr val="tx1"/>
                </a:solidFill>
              </a:defRPr>
            </a:lvl2pPr>
            <a:lvl3pPr>
              <a:buNone/>
              <a:defRPr sz="600">
                <a:solidFill>
                  <a:schemeClr val="tx1"/>
                </a:solidFill>
              </a:defRPr>
            </a:lvl3pPr>
            <a:lvl4pPr>
              <a:buNone/>
              <a:defRPr sz="600">
                <a:solidFill>
                  <a:schemeClr val="tx1"/>
                </a:solidFill>
              </a:defRPr>
            </a:lvl4pPr>
            <a:lvl5pPr>
              <a:buNone/>
              <a:defRPr sz="600">
                <a:solidFill>
                  <a:schemeClr val="tx1"/>
                </a:solidFill>
              </a:defRPr>
            </a:lvl5pPr>
          </a:lstStyle>
          <a:p>
            <a:pPr lvl="0"/>
            <a:r>
              <a:rPr lang="en-US" dirty="0"/>
              <a:t>Click to add footnote. Numbers appear automatically (no additional space or tab needed). Use a period at the end of each footnote. Stretch the box to the right as needed.</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haded Text: Standard">
    <p:spTree>
      <p:nvGrpSpPr>
        <p:cNvPr id="1" name=""/>
        <p:cNvGrpSpPr/>
        <p:nvPr/>
      </p:nvGrpSpPr>
      <p:grpSpPr>
        <a:xfrm>
          <a:off x="0" y="0"/>
          <a:ext cx="0" cy="0"/>
          <a:chOff x="0" y="0"/>
          <a:chExt cx="0" cy="0"/>
        </a:xfrm>
      </p:grpSpPr>
      <p:sp>
        <p:nvSpPr>
          <p:cNvPr id="10" name="Rectangle 9"/>
          <p:cNvSpPr/>
          <p:nvPr userDrawn="1"/>
        </p:nvSpPr>
        <p:spPr bwMode="gray">
          <a:xfrm>
            <a:off x="458788" y="458788"/>
            <a:ext cx="1870855" cy="9047162"/>
          </a:xfrm>
          <a:prstGeom prst="rect">
            <a:avLst/>
          </a:prstGeom>
          <a:solidFill>
            <a:schemeClr val="bg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spcBef>
                <a:spcPts val="500"/>
              </a:spcBef>
            </a:pPr>
            <a:endParaRPr lang="en-US" sz="1000" dirty="0">
              <a:solidFill>
                <a:schemeClr val="bg1"/>
              </a:solidFill>
            </a:endParaRPr>
          </a:p>
        </p:txBody>
      </p:sp>
      <p:sp>
        <p:nvSpPr>
          <p:cNvPr id="11" name="Text Placeholder 42"/>
          <p:cNvSpPr>
            <a:spLocks noGrp="1"/>
          </p:cNvSpPr>
          <p:nvPr>
            <p:ph type="body" sz="quarter" idx="42" hasCustomPrompt="1"/>
          </p:nvPr>
        </p:nvSpPr>
        <p:spPr bwMode="gray">
          <a:xfrm>
            <a:off x="458788" y="458788"/>
            <a:ext cx="1870855" cy="477054"/>
          </a:xfrm>
          <a:prstGeom prst="rect">
            <a:avLst/>
          </a:prstGeom>
          <a:ln w="19050">
            <a:noFill/>
            <a:miter lim="800000"/>
          </a:ln>
        </p:spPr>
        <p:txBody>
          <a:bodyPr wrap="square" lIns="137160" tIns="137160" rIns="137160" bIns="0">
            <a:spAutoFit/>
          </a:bodyPr>
          <a:lstStyle>
            <a:lvl1pPr marL="0" marR="0" indent="0" algn="l" defTabSz="1039999" rtl="0" eaLnBrk="1" fontAlgn="base" latinLnBrk="0" hangingPunct="1">
              <a:lnSpc>
                <a:spcPct val="100000"/>
              </a:lnSpc>
              <a:spcBef>
                <a:spcPts val="0"/>
              </a:spcBef>
              <a:spcAft>
                <a:spcPct val="0"/>
              </a:spcAft>
              <a:buClrTx/>
              <a:buSzTx/>
              <a:buFontTx/>
              <a:buNone/>
              <a:tabLst/>
              <a:defRPr sz="1100" b="1">
                <a:solidFill>
                  <a:schemeClr val="tx1"/>
                </a:solidFill>
              </a:defRPr>
            </a:lvl1pPr>
            <a:lvl2pPr marL="0" indent="1588">
              <a:defRPr/>
            </a:lvl2pPr>
            <a:lvl3pPr marL="0" indent="1588">
              <a:defRPr/>
            </a:lvl3pPr>
            <a:lvl4pPr marL="0" indent="1588">
              <a:defRPr/>
            </a:lvl4pPr>
            <a:lvl5pPr marL="0" indent="1588">
              <a:defRPr/>
            </a:lvl5pPr>
          </a:lstStyle>
          <a:p>
            <a:pPr lvl="0"/>
            <a:r>
              <a:rPr lang="en-US" dirty="0"/>
              <a:t>Box Title – </a:t>
            </a:r>
            <a:br>
              <a:rPr lang="en-US" dirty="0"/>
            </a:br>
            <a:r>
              <a:rPr lang="en-US" dirty="0"/>
              <a:t>Arial 11pt Bold</a:t>
            </a:r>
          </a:p>
        </p:txBody>
      </p:sp>
      <p:cxnSp>
        <p:nvCxnSpPr>
          <p:cNvPr id="19" name="Straight Connector 18"/>
          <p:cNvCxnSpPr/>
          <p:nvPr userDrawn="1"/>
        </p:nvCxnSpPr>
        <p:spPr bwMode="gray">
          <a:xfrm>
            <a:off x="2432654" y="1066294"/>
            <a:ext cx="4884134" cy="0"/>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sp>
        <p:nvSpPr>
          <p:cNvPr id="21" name="Text Placeholder 21"/>
          <p:cNvSpPr>
            <a:spLocks noGrp="1"/>
          </p:cNvSpPr>
          <p:nvPr>
            <p:ph type="body" sz="quarter" idx="17" hasCustomPrompt="1"/>
          </p:nvPr>
        </p:nvSpPr>
        <p:spPr bwMode="gray">
          <a:xfrm>
            <a:off x="5368992" y="9349681"/>
            <a:ext cx="1945415" cy="153888"/>
          </a:xfrm>
          <a:prstGeom prst="rect">
            <a:avLst/>
          </a:prstGeom>
        </p:spPr>
        <p:txBody>
          <a:bodyPr wrap="square" lIns="0" tIns="0" rIns="0" bIns="0" anchor="b">
            <a:spAutoFit/>
          </a:bodyPr>
          <a:lstStyle>
            <a:lvl1pPr marL="0" indent="0" algn="l">
              <a:spcBef>
                <a:spcPts val="0"/>
              </a:spcBef>
              <a:buNone/>
              <a:defRPr sz="500" baseline="0">
                <a:solidFill>
                  <a:schemeClr val="tx1"/>
                </a:solidFill>
                <a:latin typeface="+mn-lt"/>
              </a:defRPr>
            </a:lvl1pPr>
            <a:lvl2pPr algn="l">
              <a:buNone/>
              <a:defRPr sz="600"/>
            </a:lvl2pPr>
            <a:lvl3pPr algn="l">
              <a:buNone/>
              <a:defRPr sz="600"/>
            </a:lvl3pPr>
            <a:lvl4pPr algn="l">
              <a:buNone/>
              <a:defRPr sz="600"/>
            </a:lvl4pPr>
            <a:lvl5pPr algn="l">
              <a:buNone/>
              <a:defRPr sz="600"/>
            </a:lvl5pPr>
          </a:lstStyle>
          <a:p>
            <a:pPr lvl="0"/>
            <a:r>
              <a:rPr lang="en-US" dirty="0"/>
              <a:t>Source: Click to add source. Use a single space after “Source:” and a period at the end of the source. Stretch the box to the left as needed.</a:t>
            </a:r>
          </a:p>
        </p:txBody>
      </p:sp>
      <p:sp>
        <p:nvSpPr>
          <p:cNvPr id="22" name="Text Placeholder 23"/>
          <p:cNvSpPr>
            <a:spLocks noGrp="1"/>
          </p:cNvSpPr>
          <p:nvPr>
            <p:ph type="body" sz="quarter" idx="20" hasCustomPrompt="1"/>
          </p:nvPr>
        </p:nvSpPr>
        <p:spPr bwMode="gray">
          <a:xfrm>
            <a:off x="2437351" y="9275118"/>
            <a:ext cx="1670113" cy="230832"/>
          </a:xfrm>
          <a:prstGeom prst="rect">
            <a:avLst/>
          </a:prstGeom>
        </p:spPr>
        <p:txBody>
          <a:bodyPr wrap="square" lIns="0" tIns="0" rIns="0" bIns="0" anchor="b">
            <a:spAutoFit/>
          </a:bodyPr>
          <a:lstStyle>
            <a:lvl1pPr marL="91440" indent="-91440" algn="l" defTabSz="91440">
              <a:spcBef>
                <a:spcPts val="0"/>
              </a:spcBef>
              <a:buFont typeface="+mj-lt"/>
              <a:buAutoNum type="arabicParenR"/>
              <a:defRPr sz="500" baseline="0">
                <a:solidFill>
                  <a:schemeClr val="tx1"/>
                </a:solidFill>
                <a:latin typeface="+mn-lt"/>
              </a:defRPr>
            </a:lvl1pPr>
            <a:lvl2pPr>
              <a:buNone/>
              <a:defRPr sz="600">
                <a:solidFill>
                  <a:schemeClr val="tx1"/>
                </a:solidFill>
              </a:defRPr>
            </a:lvl2pPr>
            <a:lvl3pPr>
              <a:buNone/>
              <a:defRPr sz="600">
                <a:solidFill>
                  <a:schemeClr val="tx1"/>
                </a:solidFill>
              </a:defRPr>
            </a:lvl3pPr>
            <a:lvl4pPr>
              <a:buNone/>
              <a:defRPr sz="600">
                <a:solidFill>
                  <a:schemeClr val="tx1"/>
                </a:solidFill>
              </a:defRPr>
            </a:lvl4pPr>
            <a:lvl5pPr>
              <a:buNone/>
              <a:defRPr sz="600">
                <a:solidFill>
                  <a:schemeClr val="tx1"/>
                </a:solidFill>
              </a:defRPr>
            </a:lvl5pPr>
          </a:lstStyle>
          <a:p>
            <a:pPr lvl="0"/>
            <a:r>
              <a:rPr lang="en-US" dirty="0"/>
              <a:t>Click to add footnote. Numbers appear automatically (no additional space or tab needed). Use a period at the end of each footnote. Stretch the box to the right as needed.</a:t>
            </a:r>
          </a:p>
        </p:txBody>
      </p:sp>
      <p:sp>
        <p:nvSpPr>
          <p:cNvPr id="24" name="Text Placeholder 40"/>
          <p:cNvSpPr>
            <a:spLocks noGrp="1"/>
          </p:cNvSpPr>
          <p:nvPr>
            <p:ph type="body" sz="quarter" idx="44" hasCustomPrompt="1"/>
          </p:nvPr>
        </p:nvSpPr>
        <p:spPr bwMode="gray">
          <a:xfrm>
            <a:off x="458788" y="1075819"/>
            <a:ext cx="1870855" cy="8430131"/>
          </a:xfrm>
          <a:prstGeom prst="rect">
            <a:avLst/>
          </a:prstGeom>
        </p:spPr>
        <p:txBody>
          <a:bodyPr lIns="137160" tIns="0" rIns="137160" bIns="0">
            <a:noAutofit/>
          </a:bodyPr>
          <a:lstStyle>
            <a:lvl1pPr marL="0" marR="0" indent="0" algn="l" defTabSz="1018879" rtl="0" eaLnBrk="1" fontAlgn="auto" latinLnBrk="0" hangingPunct="1">
              <a:lnSpc>
                <a:spcPts val="1300"/>
              </a:lnSpc>
              <a:spcBef>
                <a:spcPts val="800"/>
              </a:spcBef>
              <a:spcAft>
                <a:spcPts val="0"/>
              </a:spcAft>
              <a:buClrTx/>
              <a:buSzTx/>
              <a:buFont typeface="Arial" pitchFamily="34" charset="0"/>
              <a:buNone/>
              <a:tabLst/>
              <a:defRPr sz="1000"/>
            </a:lvl1pPr>
            <a:lvl2pPr marL="0" indent="1588" algn="l">
              <a:lnSpc>
                <a:spcPts val="1400"/>
              </a:lnSpc>
              <a:spcBef>
                <a:spcPts val="300"/>
              </a:spcBef>
              <a:buNone/>
              <a:defRPr sz="1000"/>
            </a:lvl2pPr>
            <a:lvl3pPr marL="0" indent="1588" algn="l">
              <a:lnSpc>
                <a:spcPts val="1400"/>
              </a:lnSpc>
              <a:spcBef>
                <a:spcPts val="300"/>
              </a:spcBef>
              <a:buNone/>
              <a:defRPr sz="1000"/>
            </a:lvl3pPr>
            <a:lvl4pPr marL="0" indent="1588" algn="l">
              <a:lnSpc>
                <a:spcPts val="1400"/>
              </a:lnSpc>
              <a:spcBef>
                <a:spcPts val="300"/>
              </a:spcBef>
              <a:buNone/>
              <a:defRPr sz="1000"/>
            </a:lvl4pPr>
            <a:lvl5pPr marL="0" indent="1588" algn="l">
              <a:lnSpc>
                <a:spcPts val="1400"/>
              </a:lnSpc>
              <a:spcBef>
                <a:spcPts val="300"/>
              </a:spcBef>
              <a:buNone/>
              <a:defRPr sz="1000"/>
            </a:lvl5pPr>
          </a:lstStyle>
          <a:p>
            <a:pPr lvl="0"/>
            <a:r>
              <a:rPr lang="en-US" dirty="0"/>
              <a:t>Body Text – </a:t>
            </a:r>
            <a:br>
              <a:rPr lang="en-US" dirty="0"/>
            </a:br>
            <a:r>
              <a:rPr lang="en-US" dirty="0"/>
              <a:t>Arial 10pt Regular.</a:t>
            </a:r>
            <a:br>
              <a:rPr lang="en-US" dirty="0"/>
            </a:br>
            <a:r>
              <a:rPr lang="en-US" dirty="0"/>
              <a:t>Click to add text. Click to add text. Click to add text. Click to add text. Click to add text. Click to add text. Click to add text. Click to add text.</a:t>
            </a:r>
            <a:br>
              <a:rPr lang="en-US" dirty="0"/>
            </a:br>
            <a:r>
              <a:rPr lang="en-US" dirty="0"/>
              <a:t>Click to add text. Click to add text. Click to add text. Click to add text. Click to add text. Click to add text. </a:t>
            </a:r>
          </a:p>
        </p:txBody>
      </p:sp>
      <p:sp>
        <p:nvSpPr>
          <p:cNvPr id="12" name="Text Placeholder 4"/>
          <p:cNvSpPr>
            <a:spLocks noGrp="1"/>
          </p:cNvSpPr>
          <p:nvPr>
            <p:ph type="body" sz="quarter" idx="21" hasCustomPrompt="1"/>
          </p:nvPr>
        </p:nvSpPr>
        <p:spPr bwMode="gray">
          <a:xfrm>
            <a:off x="2437351" y="458112"/>
            <a:ext cx="2910268" cy="138499"/>
          </a:xfrm>
          <a:prstGeom prst="rect">
            <a:avLst/>
          </a:prstGeom>
        </p:spPr>
        <p:txBody>
          <a:bodyPr lIns="0" tIns="0" rIns="0" bIns="0">
            <a:spAutoFit/>
          </a:bodyPr>
          <a:lstStyle>
            <a:lvl1pPr marL="0" indent="0">
              <a:spcBef>
                <a:spcPts val="0"/>
              </a:spcBef>
              <a:buNone/>
              <a:defRPr sz="900" baseline="0">
                <a:solidFill>
                  <a:schemeClr val="tx1"/>
                </a:solidFill>
              </a:defRPr>
            </a:lvl1pPr>
          </a:lstStyle>
          <a:p>
            <a:pPr lvl="0"/>
            <a:r>
              <a:rPr lang="en-US" dirty="0"/>
              <a:t>Top Kicker – Arial 9pt Regular, Use Title Case</a:t>
            </a:r>
          </a:p>
        </p:txBody>
      </p:sp>
      <p:sp>
        <p:nvSpPr>
          <p:cNvPr id="13" name="Text Placeholder 4"/>
          <p:cNvSpPr>
            <a:spLocks noGrp="1"/>
          </p:cNvSpPr>
          <p:nvPr>
            <p:ph type="body" sz="quarter" idx="22" hasCustomPrompt="1"/>
          </p:nvPr>
        </p:nvSpPr>
        <p:spPr bwMode="gray">
          <a:xfrm>
            <a:off x="2437351" y="1130579"/>
            <a:ext cx="4884134" cy="230832"/>
          </a:xfrm>
          <a:prstGeom prst="rect">
            <a:avLst/>
          </a:prstGeom>
        </p:spPr>
        <p:txBody>
          <a:bodyPr wrap="square" lIns="0" tIns="0" rIns="0" bIns="0">
            <a:spAutoFit/>
          </a:bodyPr>
          <a:lstStyle>
            <a:lvl1pPr marL="0" indent="0">
              <a:spcBef>
                <a:spcPts val="0"/>
              </a:spcBef>
              <a:buNone/>
              <a:defRPr sz="1500" baseline="0">
                <a:solidFill>
                  <a:schemeClr val="accent3"/>
                </a:solidFill>
              </a:defRPr>
            </a:lvl1pPr>
          </a:lstStyle>
          <a:p>
            <a:pPr lvl="0"/>
            <a:r>
              <a:rPr lang="en-US" dirty="0"/>
              <a:t>Slide Subtitle – Arial 15pt Regular, Use Title Case</a:t>
            </a:r>
          </a:p>
        </p:txBody>
      </p:sp>
      <p:sp>
        <p:nvSpPr>
          <p:cNvPr id="14" name="Text Placeholder 4"/>
          <p:cNvSpPr>
            <a:spLocks noGrp="1"/>
          </p:cNvSpPr>
          <p:nvPr>
            <p:ph type="body" sz="quarter" idx="23" hasCustomPrompt="1"/>
          </p:nvPr>
        </p:nvSpPr>
        <p:spPr bwMode="gray">
          <a:xfrm>
            <a:off x="2437351" y="729525"/>
            <a:ext cx="4884134" cy="307777"/>
          </a:xfrm>
          <a:prstGeom prst="rect">
            <a:avLst/>
          </a:prstGeom>
        </p:spPr>
        <p:txBody>
          <a:bodyPr wrap="square" lIns="0" tIns="0" rIns="0" bIns="0" anchor="b" anchorCtr="0">
            <a:spAutoFit/>
          </a:bodyPr>
          <a:lstStyle>
            <a:lvl1pPr marL="0" indent="0">
              <a:spcBef>
                <a:spcPts val="0"/>
              </a:spcBef>
              <a:buNone/>
              <a:defRPr sz="2000" baseline="0">
                <a:solidFill>
                  <a:schemeClr val="tx1"/>
                </a:solidFill>
              </a:defRPr>
            </a:lvl1pPr>
          </a:lstStyle>
          <a:p>
            <a:pPr lvl="0"/>
            <a:r>
              <a:rPr lang="en-US" dirty="0"/>
              <a:t>Slide Title – Arial 20pt Regular</a:t>
            </a:r>
          </a:p>
        </p:txBody>
      </p:sp>
    </p:spTree>
    <p:extLst>
      <p:ext uri="{BB962C8B-B14F-4D97-AF65-F5344CB8AC3E}">
        <p14:creationId xmlns:p14="http://schemas.microsoft.com/office/powerpoint/2010/main" val="14637747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lank Pag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Back Cover: DC">
    <p:spTree>
      <p:nvGrpSpPr>
        <p:cNvPr id="1" name=""/>
        <p:cNvGrpSpPr/>
        <p:nvPr/>
      </p:nvGrpSpPr>
      <p:grpSpPr>
        <a:xfrm>
          <a:off x="0" y="0"/>
          <a:ext cx="0" cy="0"/>
          <a:chOff x="0" y="0"/>
          <a:chExt cx="0" cy="0"/>
        </a:xfrm>
      </p:grpSpPr>
      <p:grpSp>
        <p:nvGrpSpPr>
          <p:cNvPr id="8" name="Group 7"/>
          <p:cNvGrpSpPr/>
          <p:nvPr userDrawn="1"/>
        </p:nvGrpSpPr>
        <p:grpSpPr bwMode="gray">
          <a:xfrm>
            <a:off x="1285374" y="8775674"/>
            <a:ext cx="5201652" cy="787948"/>
            <a:chOff x="2432951" y="6550282"/>
            <a:chExt cx="5201652" cy="787948"/>
          </a:xfrm>
        </p:grpSpPr>
        <p:sp>
          <p:nvSpPr>
            <p:cNvPr id="10" name="TextBox 9"/>
            <p:cNvSpPr txBox="1"/>
            <p:nvPr userDrawn="1"/>
          </p:nvSpPr>
          <p:spPr bwMode="gray">
            <a:xfrm>
              <a:off x="4055109" y="6752231"/>
              <a:ext cx="2540450" cy="384050"/>
            </a:xfrm>
            <a:prstGeom prst="rect">
              <a:avLst/>
            </a:prstGeom>
            <a:noFill/>
          </p:spPr>
          <p:txBody>
            <a:bodyPr wrap="square" lIns="45720" rIns="45720" rtlCol="0" anchor="ctr">
              <a:noAutofit/>
            </a:bodyPr>
            <a:lstStyle/>
            <a:p>
              <a:pPr algn="ctr">
                <a:spcBef>
                  <a:spcPts val="100"/>
                </a:spcBef>
              </a:pPr>
              <a:r>
                <a:rPr lang="en-US" sz="930" dirty="0">
                  <a:solidFill>
                    <a:schemeClr val="accent4"/>
                  </a:solidFill>
                </a:rPr>
                <a:t>2445 M Street NW </a:t>
              </a:r>
              <a:r>
                <a:rPr lang="en-US" sz="930" b="1" dirty="0">
                  <a:solidFill>
                    <a:schemeClr val="accent1"/>
                  </a:solidFill>
                </a:rPr>
                <a:t>I</a:t>
              </a:r>
              <a:r>
                <a:rPr lang="en-US" sz="930" dirty="0">
                  <a:solidFill>
                    <a:schemeClr val="accent4"/>
                  </a:solidFill>
                </a:rPr>
                <a:t> Washington DC 20037</a:t>
              </a:r>
            </a:p>
            <a:p>
              <a:pPr algn="ctr">
                <a:spcBef>
                  <a:spcPts val="100"/>
                </a:spcBef>
              </a:pPr>
              <a:r>
                <a:rPr lang="en-US" sz="930" dirty="0">
                  <a:solidFill>
                    <a:schemeClr val="accent4"/>
                  </a:solidFill>
                </a:rPr>
                <a:t>P 202.266.5600 </a:t>
              </a:r>
              <a:r>
                <a:rPr lang="en-US" sz="930" b="1" dirty="0">
                  <a:solidFill>
                    <a:schemeClr val="accent1"/>
                  </a:solidFill>
                </a:rPr>
                <a:t>I</a:t>
              </a:r>
              <a:r>
                <a:rPr lang="en-US" sz="930" dirty="0">
                  <a:solidFill>
                    <a:schemeClr val="accent4"/>
                  </a:solidFill>
                </a:rPr>
                <a:t> F 202.266.5700</a:t>
              </a:r>
            </a:p>
          </p:txBody>
        </p:sp>
        <p:sp>
          <p:nvSpPr>
            <p:cNvPr id="11" name="TextBox 10"/>
            <p:cNvSpPr txBox="1"/>
            <p:nvPr userDrawn="1"/>
          </p:nvSpPr>
          <p:spPr bwMode="gray">
            <a:xfrm>
              <a:off x="6614941" y="6829041"/>
              <a:ext cx="1019662" cy="230430"/>
            </a:xfrm>
            <a:prstGeom prst="rect">
              <a:avLst/>
            </a:prstGeom>
            <a:noFill/>
          </p:spPr>
          <p:txBody>
            <a:bodyPr wrap="square" lIns="45720" rIns="45720" rtlCol="0" anchor="ctr">
              <a:noAutofit/>
            </a:bodyPr>
            <a:lstStyle/>
            <a:p>
              <a:pPr algn="ctr">
                <a:spcBef>
                  <a:spcPts val="100"/>
                </a:spcBef>
              </a:pPr>
              <a:r>
                <a:rPr lang="en-US" sz="1000" b="1" dirty="0">
                  <a:solidFill>
                    <a:schemeClr val="accent4"/>
                  </a:solidFill>
                </a:rPr>
                <a:t>advisory.com</a:t>
              </a:r>
            </a:p>
          </p:txBody>
        </p:sp>
        <p:cxnSp>
          <p:nvCxnSpPr>
            <p:cNvPr id="12" name="Straight Connector 11"/>
            <p:cNvCxnSpPr/>
            <p:nvPr userDrawn="1"/>
          </p:nvCxnSpPr>
          <p:spPr bwMode="gray">
            <a:xfrm>
              <a:off x="6595560" y="6663817"/>
              <a:ext cx="0" cy="560879"/>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2432951" y="6550282"/>
              <a:ext cx="1622158" cy="787948"/>
            </a:xfrm>
            <a:prstGeom prst="rect">
              <a:avLst/>
            </a:prstGeom>
          </p:spPr>
        </p:pic>
        <p:cxnSp>
          <p:nvCxnSpPr>
            <p:cNvPr id="14" name="Straight Connector 13"/>
            <p:cNvCxnSpPr/>
            <p:nvPr userDrawn="1"/>
          </p:nvCxnSpPr>
          <p:spPr bwMode="gray">
            <a:xfrm>
              <a:off x="4055109" y="6663817"/>
              <a:ext cx="0" cy="560879"/>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Back Cover: DC &amp; London">
    <p:spTree>
      <p:nvGrpSpPr>
        <p:cNvPr id="1" name=""/>
        <p:cNvGrpSpPr/>
        <p:nvPr/>
      </p:nvGrpSpPr>
      <p:grpSpPr>
        <a:xfrm>
          <a:off x="0" y="0"/>
          <a:ext cx="0" cy="0"/>
          <a:chOff x="0" y="0"/>
          <a:chExt cx="0" cy="0"/>
        </a:xfrm>
      </p:grpSpPr>
      <p:grpSp>
        <p:nvGrpSpPr>
          <p:cNvPr id="22" name="Group 21"/>
          <p:cNvGrpSpPr/>
          <p:nvPr userDrawn="1"/>
        </p:nvGrpSpPr>
        <p:grpSpPr bwMode="gray">
          <a:xfrm>
            <a:off x="642749" y="8775674"/>
            <a:ext cx="6486902" cy="787948"/>
            <a:chOff x="1792558" y="6520786"/>
            <a:chExt cx="6486902" cy="787948"/>
          </a:xfrm>
        </p:grpSpPr>
        <p:sp>
          <p:nvSpPr>
            <p:cNvPr id="23" name="TextBox 22"/>
            <p:cNvSpPr txBox="1"/>
            <p:nvPr userDrawn="1"/>
          </p:nvSpPr>
          <p:spPr bwMode="gray">
            <a:xfrm>
              <a:off x="3424238" y="6722735"/>
              <a:ext cx="1783422" cy="384050"/>
            </a:xfrm>
            <a:prstGeom prst="rect">
              <a:avLst/>
            </a:prstGeom>
            <a:noFill/>
          </p:spPr>
          <p:txBody>
            <a:bodyPr wrap="square" lIns="45720" rIns="45720" rtlCol="0" anchor="ctr">
              <a:noAutofit/>
            </a:bodyPr>
            <a:lstStyle/>
            <a:p>
              <a:pPr algn="ctr">
                <a:spcBef>
                  <a:spcPts val="100"/>
                </a:spcBef>
              </a:pPr>
              <a:r>
                <a:rPr lang="en-US" sz="930" dirty="0">
                  <a:solidFill>
                    <a:schemeClr val="accent4"/>
                  </a:solidFill>
                </a:rPr>
                <a:t>2445 M Street NW</a:t>
              </a:r>
            </a:p>
            <a:p>
              <a:pPr algn="ctr">
                <a:spcBef>
                  <a:spcPts val="100"/>
                </a:spcBef>
              </a:pPr>
              <a:r>
                <a:rPr lang="en-US" sz="930" dirty="0">
                  <a:solidFill>
                    <a:schemeClr val="accent4"/>
                  </a:solidFill>
                </a:rPr>
                <a:t> Washington DC 20037, USA</a:t>
              </a:r>
            </a:p>
            <a:p>
              <a:pPr algn="ctr">
                <a:spcBef>
                  <a:spcPts val="100"/>
                </a:spcBef>
              </a:pPr>
              <a:r>
                <a:rPr lang="en-US" sz="930" dirty="0">
                  <a:solidFill>
                    <a:schemeClr val="accent4"/>
                  </a:solidFill>
                </a:rPr>
                <a:t>P +1 202.266.5600</a:t>
              </a:r>
            </a:p>
            <a:p>
              <a:pPr algn="ctr">
                <a:spcBef>
                  <a:spcPts val="100"/>
                </a:spcBef>
              </a:pPr>
              <a:r>
                <a:rPr lang="en-US" sz="930" dirty="0">
                  <a:solidFill>
                    <a:schemeClr val="accent4"/>
                  </a:solidFill>
                </a:rPr>
                <a:t>F +1 202.266.5700</a:t>
              </a:r>
            </a:p>
          </p:txBody>
        </p:sp>
        <p:sp>
          <p:nvSpPr>
            <p:cNvPr id="25" name="TextBox 24"/>
            <p:cNvSpPr txBox="1"/>
            <p:nvPr userDrawn="1"/>
          </p:nvSpPr>
          <p:spPr bwMode="gray">
            <a:xfrm>
              <a:off x="5207661" y="6722735"/>
              <a:ext cx="2039554" cy="384050"/>
            </a:xfrm>
            <a:prstGeom prst="rect">
              <a:avLst/>
            </a:prstGeom>
            <a:noFill/>
          </p:spPr>
          <p:txBody>
            <a:bodyPr wrap="square" lIns="45720" rIns="45720" rtlCol="0" anchor="ctr">
              <a:noAutofit/>
            </a:bodyPr>
            <a:lstStyle/>
            <a:p>
              <a:pPr algn="ctr" defTabSz="914400">
                <a:spcBef>
                  <a:spcPts val="100"/>
                </a:spcBef>
                <a:tabLst/>
              </a:pPr>
              <a:r>
                <a:rPr lang="en-US" sz="930" dirty="0">
                  <a:solidFill>
                    <a:schemeClr val="accent4"/>
                  </a:solidFill>
                </a:rPr>
                <a:t>19 Eastbourne Terrace</a:t>
              </a:r>
            </a:p>
            <a:p>
              <a:pPr algn="ctr" defTabSz="914400">
                <a:spcBef>
                  <a:spcPts val="100"/>
                </a:spcBef>
                <a:tabLst/>
              </a:pPr>
              <a:r>
                <a:rPr lang="en-US" sz="930" dirty="0">
                  <a:solidFill>
                    <a:schemeClr val="accent4"/>
                  </a:solidFill>
                </a:rPr>
                <a:t>Paddington, London W2 6LG,</a:t>
              </a:r>
              <a:r>
                <a:rPr lang="en-US" sz="930" baseline="0" dirty="0">
                  <a:solidFill>
                    <a:schemeClr val="accent4"/>
                  </a:solidFill>
                </a:rPr>
                <a:t> </a:t>
              </a:r>
              <a:r>
                <a:rPr lang="en-US" sz="930" dirty="0">
                  <a:solidFill>
                    <a:schemeClr val="accent4"/>
                  </a:solidFill>
                </a:rPr>
                <a:t>UK</a:t>
              </a:r>
            </a:p>
            <a:p>
              <a:pPr algn="ctr" defTabSz="914400">
                <a:spcBef>
                  <a:spcPts val="100"/>
                </a:spcBef>
                <a:tabLst/>
              </a:pPr>
              <a:r>
                <a:rPr lang="en-US" sz="930" dirty="0">
                  <a:solidFill>
                    <a:schemeClr val="accent4"/>
                  </a:solidFill>
                </a:rPr>
                <a:t>P +44 (0) 203.626.0230</a:t>
              </a:r>
            </a:p>
            <a:p>
              <a:pPr algn="ctr" defTabSz="914400">
                <a:spcBef>
                  <a:spcPts val="100"/>
                </a:spcBef>
                <a:tabLst/>
              </a:pPr>
              <a:r>
                <a:rPr lang="en-US" sz="930" dirty="0">
                  <a:solidFill>
                    <a:schemeClr val="accent4"/>
                  </a:solidFill>
                </a:rPr>
                <a:t>F +44 (0) 203.626.0101</a:t>
              </a:r>
            </a:p>
          </p:txBody>
        </p:sp>
        <p:sp>
          <p:nvSpPr>
            <p:cNvPr id="26" name="TextBox 25"/>
            <p:cNvSpPr txBox="1"/>
            <p:nvPr userDrawn="1"/>
          </p:nvSpPr>
          <p:spPr bwMode="gray">
            <a:xfrm>
              <a:off x="7259798" y="6799545"/>
              <a:ext cx="1019662" cy="230430"/>
            </a:xfrm>
            <a:prstGeom prst="rect">
              <a:avLst/>
            </a:prstGeom>
            <a:noFill/>
          </p:spPr>
          <p:txBody>
            <a:bodyPr wrap="square" lIns="45720" rIns="45720" rtlCol="0" anchor="ctr">
              <a:noAutofit/>
            </a:bodyPr>
            <a:lstStyle/>
            <a:p>
              <a:pPr algn="ctr">
                <a:spcBef>
                  <a:spcPts val="100"/>
                </a:spcBef>
              </a:pPr>
              <a:r>
                <a:rPr lang="en-US" sz="1000" b="1" dirty="0">
                  <a:solidFill>
                    <a:schemeClr val="accent4"/>
                  </a:solidFill>
                </a:rPr>
                <a:t>advisory.com</a:t>
              </a:r>
            </a:p>
          </p:txBody>
        </p:sp>
        <p:cxnSp>
          <p:nvCxnSpPr>
            <p:cNvPr id="27" name="Straight Connector 26"/>
            <p:cNvCxnSpPr/>
            <p:nvPr userDrawn="1"/>
          </p:nvCxnSpPr>
          <p:spPr bwMode="gray">
            <a:xfrm>
              <a:off x="7240417" y="6634321"/>
              <a:ext cx="0" cy="560879"/>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pic>
          <p:nvPicPr>
            <p:cNvPr id="28" name="Picture 2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1792558" y="6520786"/>
              <a:ext cx="1622158" cy="787948"/>
            </a:xfrm>
            <a:prstGeom prst="rect">
              <a:avLst/>
            </a:prstGeom>
          </p:spPr>
        </p:pic>
        <p:cxnSp>
          <p:nvCxnSpPr>
            <p:cNvPr id="29" name="Straight Connector 28"/>
            <p:cNvCxnSpPr/>
            <p:nvPr userDrawn="1"/>
          </p:nvCxnSpPr>
          <p:spPr bwMode="gray">
            <a:xfrm>
              <a:off x="5207661" y="6634321"/>
              <a:ext cx="0" cy="560879"/>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gray">
            <a:xfrm>
              <a:off x="3424104" y="6634321"/>
              <a:ext cx="0" cy="560879"/>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3124625"/>
            <a:ext cx="6606540" cy="2156037"/>
          </a:xfrm>
        </p:spPr>
        <p:txBody>
          <a:bodyPr/>
          <a:lstStyle/>
          <a:p>
            <a:r>
              <a:rPr lang="en-US"/>
              <a:t>Click to edit Master title style</a:t>
            </a:r>
          </a:p>
        </p:txBody>
      </p:sp>
      <p:sp>
        <p:nvSpPr>
          <p:cNvPr id="3" name="Subtitle 2"/>
          <p:cNvSpPr>
            <a:spLocks noGrp="1"/>
          </p:cNvSpPr>
          <p:nvPr>
            <p:ph type="subTitle" idx="1"/>
          </p:nvPr>
        </p:nvSpPr>
        <p:spPr>
          <a:xfrm>
            <a:off x="1165860" y="5699760"/>
            <a:ext cx="5440680" cy="257048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34E1229C-8287-4C5D-86AE-F75EE874224C}" type="datetimeFigureOut">
              <a:rPr lang="en-US" smtClean="0"/>
              <a:t>10/14/2021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3978170771"/>
      </p:ext>
    </p:extLst>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4E1229C-8287-4C5D-86AE-F75EE874224C}" type="datetimeFigureOut">
              <a:rPr lang="en-US" smtClean="0"/>
              <a:t>10/14/2021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4012266882"/>
      </p:ext>
    </p:extLst>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13966" y="6463454"/>
            <a:ext cx="6606540" cy="1997710"/>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613966" y="4263181"/>
            <a:ext cx="6606540" cy="2200274"/>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4E1229C-8287-4C5D-86AE-F75EE874224C}" type="datetimeFigureOut">
              <a:rPr lang="en-US" smtClean="0"/>
              <a:t>10/14/2021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196417559"/>
      </p:ext>
    </p:extLst>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30597" y="3441277"/>
            <a:ext cx="2907903" cy="973709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368040" y="3441277"/>
            <a:ext cx="2907904" cy="973709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4E1229C-8287-4C5D-86AE-F75EE874224C}" type="datetimeFigureOut">
              <a:rPr lang="en-US" smtClean="0"/>
              <a:t>10/14/2021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4204773364"/>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Logo">
    <p:spTree>
      <p:nvGrpSpPr>
        <p:cNvPr id="1" name=""/>
        <p:cNvGrpSpPr/>
        <p:nvPr/>
      </p:nvGrpSpPr>
      <p:grpSpPr>
        <a:xfrm>
          <a:off x="0" y="0"/>
          <a:ext cx="0" cy="0"/>
          <a:chOff x="0" y="0"/>
          <a:chExt cx="0" cy="0"/>
        </a:xfrm>
      </p:grpSpPr>
      <p:sp>
        <p:nvSpPr>
          <p:cNvPr id="12" name="TextBox 11"/>
          <p:cNvSpPr txBox="1"/>
          <p:nvPr userDrawn="1"/>
        </p:nvSpPr>
        <p:spPr bwMode="gray">
          <a:xfrm>
            <a:off x="458788" y="9645779"/>
            <a:ext cx="2335381" cy="92333"/>
          </a:xfrm>
          <a:prstGeom prst="rect">
            <a:avLst/>
          </a:prstGeom>
          <a:noFill/>
        </p:spPr>
        <p:txBody>
          <a:bodyPr wrap="square" lIns="0" tIns="0" rIns="0" bIns="0" rtlCol="0">
            <a:spAutoFit/>
          </a:bodyPr>
          <a:lstStyle/>
          <a:p>
            <a:pPr marL="0" marR="0" lvl="0" indent="0" algn="l" defTabSz="1018879"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dirty="0">
                <a:ln>
                  <a:noFill/>
                </a:ln>
                <a:solidFill>
                  <a:schemeClr val="accent3"/>
                </a:solidFill>
                <a:effectLst/>
                <a:uLnTx/>
                <a:uFillTx/>
                <a:latin typeface="+mn-lt"/>
                <a:ea typeface="+mn-ea"/>
                <a:cs typeface="+mn-cs"/>
              </a:rPr>
              <a:t>©2015 The Advisory Board Company • </a:t>
            </a:r>
            <a:r>
              <a:rPr kumimoji="0" lang="en-US" sz="600" b="1" i="0" u="none" strike="noStrike" kern="1200" cap="none" spc="0" normalizeH="0" baseline="0" noProof="0" dirty="0">
                <a:ln>
                  <a:noFill/>
                </a:ln>
                <a:solidFill>
                  <a:schemeClr val="accent3"/>
                </a:solidFill>
                <a:effectLst/>
                <a:uLnTx/>
                <a:uFillTx/>
                <a:latin typeface="+mn-lt"/>
                <a:ea typeface="+mn-ea"/>
                <a:cs typeface="+mn-cs"/>
              </a:rPr>
              <a:t>advisory.com</a:t>
            </a:r>
          </a:p>
        </p:txBody>
      </p:sp>
      <p:sp>
        <p:nvSpPr>
          <p:cNvPr id="22" name="Text Placeholder 8"/>
          <p:cNvSpPr>
            <a:spLocks noGrp="1"/>
          </p:cNvSpPr>
          <p:nvPr>
            <p:ph type="body" sz="quarter" idx="11" hasCustomPrompt="1"/>
          </p:nvPr>
        </p:nvSpPr>
        <p:spPr bwMode="gray">
          <a:xfrm>
            <a:off x="1242007" y="4471627"/>
            <a:ext cx="6074781" cy="1077218"/>
          </a:xfrm>
          <a:prstGeom prst="rect">
            <a:avLst/>
          </a:prstGeom>
        </p:spPr>
        <p:txBody>
          <a:bodyPr wrap="square" lIns="0" tIns="0" rIns="0" bIns="0" anchor="b">
            <a:spAutoFit/>
          </a:bodyPr>
          <a:lstStyle>
            <a:lvl1pPr marL="0" indent="0">
              <a:spcBef>
                <a:spcPts val="0"/>
              </a:spcBef>
              <a:buNone/>
              <a:defRPr sz="3500" b="0" baseline="0">
                <a:solidFill>
                  <a:schemeClr val="accent4"/>
                </a:solidFill>
              </a:defRPr>
            </a:lvl1pPr>
            <a:lvl2pPr marL="0" indent="0">
              <a:buNone/>
              <a:defRPr sz="1000" b="1">
                <a:solidFill>
                  <a:schemeClr val="accent3"/>
                </a:solidFill>
              </a:defRPr>
            </a:lvl2pPr>
            <a:lvl3pPr marL="0" indent="0">
              <a:buNone/>
              <a:defRPr sz="1000" b="1">
                <a:solidFill>
                  <a:schemeClr val="accent3"/>
                </a:solidFill>
              </a:defRPr>
            </a:lvl3pPr>
            <a:lvl4pPr marL="0" indent="0">
              <a:buNone/>
              <a:defRPr sz="1000" b="1">
                <a:solidFill>
                  <a:schemeClr val="accent3"/>
                </a:solidFill>
              </a:defRPr>
            </a:lvl4pPr>
            <a:lvl5pPr marL="0" indent="0">
              <a:buNone/>
              <a:defRPr sz="1000" b="1">
                <a:solidFill>
                  <a:schemeClr val="accent3"/>
                </a:solidFill>
              </a:defRPr>
            </a:lvl5pPr>
          </a:lstStyle>
          <a:p>
            <a:pPr lvl="0"/>
            <a:r>
              <a:rPr lang="en-US" dirty="0"/>
              <a:t>Presentation Title – Arial </a:t>
            </a:r>
            <a:br>
              <a:rPr lang="en-US" dirty="0"/>
            </a:br>
            <a:r>
              <a:rPr lang="en-US" dirty="0"/>
              <a:t>35pt Regular, Use Title Case</a:t>
            </a:r>
          </a:p>
        </p:txBody>
      </p:sp>
      <p:sp>
        <p:nvSpPr>
          <p:cNvPr id="23" name="Text Placeholder 8"/>
          <p:cNvSpPr>
            <a:spLocks noGrp="1"/>
          </p:cNvSpPr>
          <p:nvPr>
            <p:ph type="body" sz="quarter" idx="12" hasCustomPrompt="1"/>
          </p:nvPr>
        </p:nvSpPr>
        <p:spPr bwMode="gray">
          <a:xfrm>
            <a:off x="1242007" y="5687496"/>
            <a:ext cx="6074781" cy="184666"/>
          </a:xfrm>
          <a:prstGeom prst="rect">
            <a:avLst/>
          </a:prstGeom>
        </p:spPr>
        <p:txBody>
          <a:bodyPr wrap="square" lIns="0" tIns="0" rIns="0" bIns="0" anchor="t">
            <a:spAutoFit/>
          </a:bodyPr>
          <a:lstStyle>
            <a:lvl1pPr marL="0" indent="0">
              <a:spcBef>
                <a:spcPts val="0"/>
              </a:spcBef>
              <a:buNone/>
              <a:defRPr sz="1200" b="0" i="0" baseline="0">
                <a:solidFill>
                  <a:schemeClr val="accent4"/>
                </a:solidFill>
              </a:defRPr>
            </a:lvl1pPr>
            <a:lvl2pPr marL="0" indent="0">
              <a:buNone/>
              <a:defRPr sz="1000" b="1">
                <a:solidFill>
                  <a:schemeClr val="accent3"/>
                </a:solidFill>
              </a:defRPr>
            </a:lvl2pPr>
            <a:lvl3pPr marL="0" indent="0">
              <a:buNone/>
              <a:defRPr sz="1000" b="1">
                <a:solidFill>
                  <a:schemeClr val="accent3"/>
                </a:solidFill>
              </a:defRPr>
            </a:lvl3pPr>
            <a:lvl4pPr marL="0" indent="0">
              <a:buNone/>
              <a:defRPr sz="1000" b="1">
                <a:solidFill>
                  <a:schemeClr val="accent3"/>
                </a:solidFill>
              </a:defRPr>
            </a:lvl4pPr>
            <a:lvl5pPr marL="0" indent="0">
              <a:buNone/>
              <a:defRPr sz="1000" b="1">
                <a:solidFill>
                  <a:schemeClr val="accent3"/>
                </a:solidFill>
              </a:defRPr>
            </a:lvl5pPr>
          </a:lstStyle>
          <a:p>
            <a:pPr lvl="0"/>
            <a:r>
              <a:rPr lang="en-US" dirty="0"/>
              <a:t>Presentation Subtitle – Arial 12pt Regular, Use Title Case</a:t>
            </a:r>
          </a:p>
        </p:txBody>
      </p:sp>
      <p:sp>
        <p:nvSpPr>
          <p:cNvPr id="24" name="Text Placeholder 31"/>
          <p:cNvSpPr>
            <a:spLocks noGrp="1"/>
          </p:cNvSpPr>
          <p:nvPr>
            <p:ph type="body" sz="quarter" idx="52" hasCustomPrompt="1"/>
          </p:nvPr>
        </p:nvSpPr>
        <p:spPr bwMode="gray">
          <a:xfrm>
            <a:off x="1472450" y="6409886"/>
            <a:ext cx="4572000" cy="1272143"/>
          </a:xfrm>
          <a:prstGeom prst="rect">
            <a:avLst/>
          </a:prstGeom>
        </p:spPr>
        <p:txBody>
          <a:bodyPr wrap="square" lIns="0" tIns="45720" rIns="0" bIns="45720">
            <a:spAutoFit/>
          </a:bodyPr>
          <a:lstStyle>
            <a:lvl1pPr>
              <a:lnSpc>
                <a:spcPct val="100000"/>
              </a:lnSpc>
              <a:spcBef>
                <a:spcPts val="500"/>
              </a:spcBef>
              <a:defRPr sz="1000" baseline="0">
                <a:solidFill>
                  <a:schemeClr val="accent4"/>
                </a:solidFill>
              </a:defRPr>
            </a:lvl1pPr>
            <a:lvl2pPr>
              <a:lnSpc>
                <a:spcPct val="100000"/>
              </a:lnSpc>
              <a:spcBef>
                <a:spcPts val="500"/>
              </a:spcBef>
              <a:defRPr sz="1000">
                <a:solidFill>
                  <a:schemeClr val="accent4"/>
                </a:solidFill>
              </a:defRPr>
            </a:lvl2pPr>
            <a:lvl3pPr>
              <a:lnSpc>
                <a:spcPct val="100000"/>
              </a:lnSpc>
              <a:spcBef>
                <a:spcPts val="500"/>
              </a:spcBef>
              <a:defRPr sz="1000">
                <a:solidFill>
                  <a:schemeClr val="accent4"/>
                </a:solidFill>
              </a:defRPr>
            </a:lvl3pPr>
            <a:lvl4pPr>
              <a:lnSpc>
                <a:spcPct val="100000"/>
              </a:lnSpc>
              <a:spcBef>
                <a:spcPts val="500"/>
              </a:spcBef>
              <a:defRPr sz="1000">
                <a:solidFill>
                  <a:schemeClr val="accent4"/>
                </a:solidFill>
              </a:defRPr>
            </a:lvl4pPr>
            <a:lvl5pPr>
              <a:lnSpc>
                <a:spcPct val="100000"/>
              </a:lnSpc>
              <a:spcBef>
                <a:spcPts val="500"/>
              </a:spcBef>
              <a:defRPr sz="1000">
                <a:solidFill>
                  <a:schemeClr val="accent4"/>
                </a:solidFill>
              </a:defRPr>
            </a:lvl5pPr>
          </a:lstStyle>
          <a:p>
            <a:pPr lvl="0"/>
            <a:r>
              <a:rPr lang="en-US" dirty="0"/>
              <a:t>Bulleted text if needed – Arial 10pt Regular</a:t>
            </a:r>
            <a:br>
              <a:rPr lang="en-US" dirty="0"/>
            </a:br>
            <a:r>
              <a:rPr lang="en-US" dirty="0"/>
              <a:t>Five bullet levels are built in (hit Enter then Tab to get to the next bullet level)</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478534" y="576051"/>
            <a:ext cx="1755648" cy="852790"/>
          </a:xfrm>
          <a:prstGeom prst="rect">
            <a:avLst/>
          </a:prstGeom>
        </p:spPr>
      </p:pic>
    </p:spTree>
    <p:extLst>
      <p:ext uri="{BB962C8B-B14F-4D97-AF65-F5344CB8AC3E}">
        <p14:creationId xmlns:p14="http://schemas.microsoft.com/office/powerpoint/2010/main" val="2715630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8620" y="402802"/>
            <a:ext cx="6995160" cy="1676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88620" y="2251499"/>
            <a:ext cx="3434160" cy="93831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88620" y="3189817"/>
            <a:ext cx="3434160" cy="57952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948273" y="2251499"/>
            <a:ext cx="3435509" cy="93831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3948273" y="3189817"/>
            <a:ext cx="3435509" cy="57952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4E1229C-8287-4C5D-86AE-F75EE874224C}" type="datetimeFigureOut">
              <a:rPr lang="en-US" smtClean="0"/>
              <a:t>10/14/2021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3150793311"/>
      </p:ext>
    </p:extLst>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4E1229C-8287-4C5D-86AE-F75EE874224C}" type="datetimeFigureOut">
              <a:rPr lang="en-US" smtClean="0"/>
              <a:t>10/14/2021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2592615625"/>
      </p:ext>
    </p:extLst>
  </p:cSld>
  <p:clrMapOvr>
    <a:masterClrMapping/>
  </p:clrMapOvr>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E1229C-8287-4C5D-86AE-F75EE874224C}" type="datetimeFigureOut">
              <a:rPr lang="en-US" smtClean="0"/>
              <a:t>10/14/2021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2424348671"/>
      </p:ext>
    </p:extLst>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88620" y="400473"/>
            <a:ext cx="2557066" cy="170434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038792" y="400475"/>
            <a:ext cx="4344988" cy="858456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88620" y="2104815"/>
            <a:ext cx="2557066" cy="688022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4E1229C-8287-4C5D-86AE-F75EE874224C}" type="datetimeFigureOut">
              <a:rPr lang="en-US" smtClean="0"/>
              <a:t>10/14/2021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3786219825"/>
      </p:ext>
    </p:extLst>
  </p:cSld>
  <p:clrMapOvr>
    <a:masterClrMapping/>
  </p:clrMapOvr>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23445" y="7040880"/>
            <a:ext cx="4663440" cy="831216"/>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523445" y="898737"/>
            <a:ext cx="4663440" cy="603504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523445" y="7872096"/>
            <a:ext cx="4663440" cy="118046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4E1229C-8287-4C5D-86AE-F75EE874224C}" type="datetimeFigureOut">
              <a:rPr lang="en-US" smtClean="0"/>
              <a:t>10/14/2021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429186746"/>
      </p:ext>
    </p:extLst>
  </p:cSld>
  <p:clrMapOvr>
    <a:masterClrMapping/>
  </p:clrMapOvr>
  <p:hf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4E1229C-8287-4C5D-86AE-F75EE874224C}" type="datetimeFigureOut">
              <a:rPr lang="en-US" smtClean="0"/>
              <a:t>10/14/2021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1928029627"/>
      </p:ext>
    </p:extLst>
  </p:cSld>
  <p:clrMapOvr>
    <a:masterClrMapping/>
  </p:clrMapOvr>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790281" y="591397"/>
            <a:ext cx="1485662" cy="1258697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30599" y="591397"/>
            <a:ext cx="4330144" cy="1258697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4E1229C-8287-4C5D-86AE-F75EE874224C}" type="datetimeFigureOut">
              <a:rPr lang="en-US" smtClean="0"/>
              <a:t>10/14/2021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3253307441"/>
      </p:ext>
    </p:extLst>
  </p:cSld>
  <p:clrMapOvr>
    <a:masterClrMapping/>
  </p:clrMapOvr>
  <p:hf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Blank Page">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redits &amp; Legal Caveat">
    <p:spTree>
      <p:nvGrpSpPr>
        <p:cNvPr id="1" name=""/>
        <p:cNvGrpSpPr/>
        <p:nvPr/>
      </p:nvGrpSpPr>
      <p:grpSpPr>
        <a:xfrm>
          <a:off x="0" y="0"/>
          <a:ext cx="0" cy="0"/>
          <a:chOff x="0" y="0"/>
          <a:chExt cx="0" cy="0"/>
        </a:xfrm>
      </p:grpSpPr>
      <p:sp>
        <p:nvSpPr>
          <p:cNvPr id="14" name="TextBox 13"/>
          <p:cNvSpPr txBox="1"/>
          <p:nvPr userDrawn="1"/>
        </p:nvSpPr>
        <p:spPr bwMode="gray">
          <a:xfrm rot="10800000" flipH="1" flipV="1">
            <a:off x="5670546" y="824196"/>
            <a:ext cx="1720854" cy="4216539"/>
          </a:xfrm>
          <a:prstGeom prst="rect">
            <a:avLst/>
          </a:prstGeom>
          <a:noFill/>
        </p:spPr>
        <p:txBody>
          <a:bodyPr wrap="square" rtlCol="0">
            <a:spAutoFit/>
          </a:bodyPr>
          <a:lstStyle/>
          <a:p>
            <a:pPr>
              <a:spcBef>
                <a:spcPts val="400"/>
              </a:spcBef>
            </a:pPr>
            <a:r>
              <a:rPr lang="en-US" sz="800" b="1" baseline="30000" dirty="0">
                <a:solidFill>
                  <a:schemeClr val="tx1"/>
                </a:solidFill>
                <a:latin typeface="+mn-lt"/>
                <a:cs typeface="Arial"/>
              </a:rPr>
              <a:t>LEGAL CAVEAT</a:t>
            </a:r>
          </a:p>
          <a:p>
            <a:pPr>
              <a:spcBef>
                <a:spcPts val="400"/>
              </a:spcBef>
            </a:pPr>
            <a:r>
              <a:rPr lang="en-US" sz="800" baseline="30000" dirty="0">
                <a:latin typeface="+mn-lt"/>
                <a:cs typeface="Arial"/>
              </a:rPr>
              <a:t>The Advisory Board Company has made efforts to verify the accuracy of the information it provides to members. This report relies on data obtained from many sources, however, and The Advisory Board Company cannot guarantee the accuracy of the information provided or any analysis based thereon. In addition, The Advisory Board Company is not in the business of giving legal, medical, accounting, or other professional advice, and its reports should not be construed as professional advice. In particular, members should not rely on any legal commentary in this report as a basis for action, or assume that any tactics described herein would be permitted by applicable law or appropriate for a given member’s situation. Members are advised to consult with appropriate professionals concerning legal, medical, tax, or accounting issues, before implementing any of these tactics. Neither The Advisory Board Company nor its officers, directors, trustees, employees and agents shall be liable for any claims, liabilities, or expenses relating to (a) any errors or omissions in this report, whether caused by The Advisory Board Company or any of its employees or agents, or sources or other third parties, (b) any recommendation or graded ranking by The Advisory Board Company, or (c) failure of member and its employees and agents to abide by the terms set forth herein.</a:t>
            </a:r>
          </a:p>
          <a:p>
            <a:pPr>
              <a:spcBef>
                <a:spcPts val="400"/>
              </a:spcBef>
            </a:pPr>
            <a:r>
              <a:rPr lang="en-US" sz="800" baseline="30000" dirty="0">
                <a:latin typeface="+mn-lt"/>
                <a:cs typeface="Arial"/>
              </a:rPr>
              <a:t>The Advisory Board is a registered trademark of The Advisory Board Company in the United States and other countries. Members are not permitted to use this trademark, or any other Advisory Board trademark, product name, service name, trade name, and logo, without the prior written consent of The Advisory Board Company. All other trademarks, product names, service names, trade names, and logos used within these pages are the property of their respective holders. Use of other company trademarks, product names, service names, trade names and logos or images of the same does not necessarily constitute (a) an endorsement by such company of The Advisory Board Company and its products and services, or (b) an endorsement of the company or its products or services by The Advisory Board Company. The Advisory Board Company is not affiliated with any such company.</a:t>
            </a:r>
          </a:p>
        </p:txBody>
      </p:sp>
      <p:sp>
        <p:nvSpPr>
          <p:cNvPr id="15" name="TextBox 14"/>
          <p:cNvSpPr txBox="1"/>
          <p:nvPr userDrawn="1"/>
        </p:nvSpPr>
        <p:spPr bwMode="gray">
          <a:xfrm>
            <a:off x="5670544" y="5059071"/>
            <a:ext cx="1720855" cy="4360168"/>
          </a:xfrm>
          <a:prstGeom prst="rect">
            <a:avLst/>
          </a:prstGeom>
          <a:noFill/>
        </p:spPr>
        <p:txBody>
          <a:bodyPr wrap="square" rtlCol="0">
            <a:spAutoFit/>
          </a:bodyPr>
          <a:lstStyle/>
          <a:p>
            <a:pPr>
              <a:spcBef>
                <a:spcPts val="400"/>
              </a:spcBef>
            </a:pPr>
            <a:r>
              <a:rPr lang="en-US" sz="800" b="1" baseline="30000" dirty="0">
                <a:solidFill>
                  <a:schemeClr val="tx1"/>
                </a:solidFill>
                <a:latin typeface="+mn-lt"/>
                <a:cs typeface="Arial"/>
              </a:rPr>
              <a:t>IMPORTANT: Please read the following.</a:t>
            </a:r>
          </a:p>
          <a:p>
            <a:pPr>
              <a:spcBef>
                <a:spcPts val="400"/>
              </a:spcBef>
            </a:pPr>
            <a:r>
              <a:rPr lang="en-US" sz="800" baseline="30000" dirty="0">
                <a:latin typeface="+mn-lt"/>
                <a:cs typeface="Arial"/>
              </a:rPr>
              <a:t>The Advisory Board Company has prepared this report for the exclusive use of its members. Each member acknowledges and agrees that this report and the information contained herein (collectively, the “Report”) are confidential and proprietary to The Advisory Board Company. By accepting delivery of this Report, each member agrees to abide by the terms as stated herein, including the following:</a:t>
            </a:r>
          </a:p>
          <a:p>
            <a:pPr marL="112713" indent="-112713">
              <a:spcBef>
                <a:spcPts val="200"/>
              </a:spcBef>
            </a:pPr>
            <a:r>
              <a:rPr lang="en-US" sz="800" baseline="30000" dirty="0">
                <a:latin typeface="+mn-lt"/>
                <a:cs typeface="Arial"/>
              </a:rPr>
              <a:t>1.</a:t>
            </a:r>
            <a:r>
              <a:rPr lang="en-US" sz="800" dirty="0">
                <a:latin typeface="+mn-lt"/>
                <a:cs typeface="Arial"/>
              </a:rPr>
              <a:t> 	</a:t>
            </a:r>
            <a:r>
              <a:rPr lang="en-US" sz="800" baseline="30000" dirty="0">
                <a:latin typeface="+mn-lt"/>
                <a:cs typeface="Arial"/>
              </a:rPr>
              <a:t>The Advisory Board Company owns all right, title and interest in and to this Report. Except as stated herein, no right, license, permission or interest of any kind in this Report is intended to be given, transferred to or acquired by a member. Each member is authorized to use this Report only to the extent expressly authorized herein.  </a:t>
            </a:r>
          </a:p>
          <a:p>
            <a:pPr marL="112713" indent="-112713">
              <a:spcBef>
                <a:spcPts val="200"/>
              </a:spcBef>
            </a:pPr>
            <a:r>
              <a:rPr lang="en-US" sz="800" baseline="30000" dirty="0">
                <a:latin typeface="+mn-lt"/>
                <a:cs typeface="Arial"/>
              </a:rPr>
              <a:t>2. 	Each member shall not sell, license, or republish this Report. Each member shall not disseminate or permit the use of, and shall take reasonable precautions to prevent such dissemination or use of, this Report by (a) any of its employees and agents (except as stated below), or (b) any third party.</a:t>
            </a:r>
          </a:p>
          <a:p>
            <a:pPr marL="112713" indent="-112713">
              <a:spcBef>
                <a:spcPts val="200"/>
              </a:spcBef>
            </a:pPr>
            <a:r>
              <a:rPr lang="en-US" sz="800" baseline="30000" dirty="0">
                <a:latin typeface="+mn-lt"/>
                <a:cs typeface="Arial"/>
              </a:rPr>
              <a:t>3. 	Each member may make this Report available solely to those of its employees and agents who (a) are registered for the workshop or membership program of which this Report is a part, (b) require access to this Report in order to learn from the information described herein, and (c) agree not to disclose this Report to other employees or agents or any third party. Each member shall use, and shall ensure that its employees and agents use, this </a:t>
            </a:r>
            <a:r>
              <a:rPr lang="en-US" sz="800" spc="-10" baseline="30000" dirty="0">
                <a:latin typeface="+mn-lt"/>
                <a:cs typeface="Arial"/>
              </a:rPr>
              <a:t>Report for its internal use only. Each member may make a limited number of copies, solely </a:t>
            </a:r>
            <a:r>
              <a:rPr lang="en-US" sz="800" baseline="30000" dirty="0">
                <a:latin typeface="+mn-lt"/>
                <a:cs typeface="Arial"/>
              </a:rPr>
              <a:t>as adequate for use by its employees and agents in accordance with the terms herein. </a:t>
            </a:r>
          </a:p>
          <a:p>
            <a:pPr marL="112713" indent="-112713">
              <a:spcBef>
                <a:spcPts val="200"/>
              </a:spcBef>
            </a:pPr>
            <a:r>
              <a:rPr lang="en-US" sz="800" baseline="30000" dirty="0">
                <a:latin typeface="+mn-lt"/>
                <a:cs typeface="Arial"/>
              </a:rPr>
              <a:t>4. 	Each member shall not remove from this Report any confidential markings, copyright notices, and other similar indicia herein.</a:t>
            </a:r>
          </a:p>
          <a:p>
            <a:pPr marL="112713" indent="-112713">
              <a:spcBef>
                <a:spcPts val="200"/>
              </a:spcBef>
            </a:pPr>
            <a:r>
              <a:rPr lang="en-US" sz="800" baseline="30000" dirty="0">
                <a:latin typeface="+mn-lt"/>
                <a:cs typeface="Arial"/>
              </a:rPr>
              <a:t>5. 	Each member is responsible for any breach of its obligations as stated herein by any of its employees or agents. </a:t>
            </a:r>
          </a:p>
          <a:p>
            <a:pPr marL="112713" indent="-112713">
              <a:spcBef>
                <a:spcPts val="200"/>
              </a:spcBef>
            </a:pPr>
            <a:r>
              <a:rPr lang="en-US" sz="800" baseline="30000" dirty="0">
                <a:latin typeface="+mn-lt"/>
                <a:cs typeface="Arial"/>
              </a:rPr>
              <a:t>6. 	If a member is unwilling to abide by any of the foregoing obligations, then such member shall promptly return this Report and all copies thereof to The Advisory Board Company.</a:t>
            </a:r>
          </a:p>
        </p:txBody>
      </p:sp>
      <p:cxnSp>
        <p:nvCxnSpPr>
          <p:cNvPr id="19" name="Straight Connector 18"/>
          <p:cNvCxnSpPr/>
          <p:nvPr userDrawn="1"/>
        </p:nvCxnSpPr>
        <p:spPr bwMode="gray">
          <a:xfrm>
            <a:off x="5638801" y="763588"/>
            <a:ext cx="0" cy="8570912"/>
          </a:xfrm>
          <a:prstGeom prst="line">
            <a:avLst/>
          </a:prstGeom>
          <a:ln w="6350">
            <a:solidFill>
              <a:schemeClr val="accent3"/>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49" name="Text Placeholder 4"/>
          <p:cNvSpPr>
            <a:spLocks noGrp="1"/>
          </p:cNvSpPr>
          <p:nvPr>
            <p:ph type="body" sz="quarter" idx="11" hasCustomPrompt="1"/>
          </p:nvPr>
        </p:nvSpPr>
        <p:spPr bwMode="gray">
          <a:xfrm>
            <a:off x="458788" y="729525"/>
            <a:ext cx="4998815" cy="307777"/>
          </a:xfrm>
          <a:prstGeom prst="rect">
            <a:avLst/>
          </a:prstGeom>
        </p:spPr>
        <p:txBody>
          <a:bodyPr wrap="square" lIns="0" tIns="0" rIns="0" bIns="0" anchor="b" anchorCtr="0">
            <a:spAutoFit/>
          </a:bodyPr>
          <a:lstStyle>
            <a:lvl1pPr marL="0" indent="0" algn="l">
              <a:spcBef>
                <a:spcPts val="0"/>
              </a:spcBef>
              <a:buNone/>
              <a:defRPr sz="2000">
                <a:solidFill>
                  <a:schemeClr val="tx1"/>
                </a:solidFill>
              </a:defRPr>
            </a:lvl1pPr>
            <a:lvl2pPr marL="112713" indent="0">
              <a:buNone/>
              <a:defRPr sz="1400">
                <a:solidFill>
                  <a:schemeClr val="tx1"/>
                </a:solidFill>
              </a:defRPr>
            </a:lvl2pPr>
            <a:lvl3pPr marL="230187" indent="0">
              <a:buNone/>
              <a:defRPr sz="1400">
                <a:solidFill>
                  <a:schemeClr val="tx1"/>
                </a:solidFill>
              </a:defRPr>
            </a:lvl3pPr>
            <a:lvl4pPr marL="342900" indent="0">
              <a:buNone/>
              <a:defRPr sz="1400">
                <a:solidFill>
                  <a:schemeClr val="tx1"/>
                </a:solidFill>
              </a:defRPr>
            </a:lvl4pPr>
            <a:lvl5pPr marL="458787" indent="0">
              <a:buNone/>
              <a:defRPr sz="1400">
                <a:solidFill>
                  <a:schemeClr val="tx1"/>
                </a:solidFill>
              </a:defRPr>
            </a:lvl5pPr>
          </a:lstStyle>
          <a:p>
            <a:pPr lvl="0"/>
            <a:r>
              <a:rPr lang="en-US" dirty="0"/>
              <a:t>Insert Program Name Here</a:t>
            </a:r>
          </a:p>
        </p:txBody>
      </p:sp>
      <p:sp>
        <p:nvSpPr>
          <p:cNvPr id="56" name="Text Placeholder 3"/>
          <p:cNvSpPr>
            <a:spLocks noGrp="1"/>
          </p:cNvSpPr>
          <p:nvPr>
            <p:ph type="body" sz="quarter" idx="30" hasCustomPrompt="1"/>
          </p:nvPr>
        </p:nvSpPr>
        <p:spPr bwMode="gray">
          <a:xfrm>
            <a:off x="1003564" y="1603839"/>
            <a:ext cx="3819721" cy="239121"/>
          </a:xfrm>
          <a:prstGeom prst="rect">
            <a:avLst/>
          </a:prstGeom>
        </p:spPr>
        <p:txBody>
          <a:bodyPr lIns="0" tIns="0" rIns="0" bIns="0" anchor="ctr" anchorCtr="0"/>
          <a:lstStyle>
            <a:lvl1pPr marL="0" indent="0" algn="l">
              <a:buNone/>
              <a:defRPr sz="1200" b="0" baseline="0">
                <a:solidFill>
                  <a:schemeClr val="tx1"/>
                </a:solidFill>
              </a:defRPr>
            </a:lvl1pPr>
            <a:lvl2pPr>
              <a:buNone/>
              <a:defRPr sz="1200"/>
            </a:lvl2pPr>
            <a:lvl3pPr>
              <a:buNone/>
              <a:defRPr sz="1200"/>
            </a:lvl3pPr>
            <a:lvl4pPr>
              <a:buNone/>
              <a:defRPr sz="1200"/>
            </a:lvl4pPr>
            <a:lvl5pPr>
              <a:buNone/>
              <a:defRPr sz="1200"/>
            </a:lvl5pPr>
          </a:lstStyle>
          <a:p>
            <a:pPr lvl="0"/>
            <a:r>
              <a:rPr lang="en-US" dirty="0"/>
              <a:t>Project Director (click to add desired text)</a:t>
            </a:r>
          </a:p>
        </p:txBody>
      </p:sp>
      <p:sp>
        <p:nvSpPr>
          <p:cNvPr id="57" name="Text Placeholder 3"/>
          <p:cNvSpPr>
            <a:spLocks noGrp="1"/>
          </p:cNvSpPr>
          <p:nvPr>
            <p:ph type="body" sz="quarter" idx="19" hasCustomPrompt="1"/>
          </p:nvPr>
        </p:nvSpPr>
        <p:spPr bwMode="gray">
          <a:xfrm>
            <a:off x="1003564" y="2288271"/>
            <a:ext cx="3819721" cy="239121"/>
          </a:xfrm>
          <a:prstGeom prst="rect">
            <a:avLst/>
          </a:prstGeom>
        </p:spPr>
        <p:txBody>
          <a:bodyPr lIns="0" tIns="0" rIns="0" bIns="0" anchor="ctr" anchorCtr="0"/>
          <a:lstStyle>
            <a:lvl1pPr marL="0" indent="0" algn="l">
              <a:buNone/>
              <a:defRPr sz="1200" b="0" baseline="0">
                <a:solidFill>
                  <a:schemeClr val="tx1"/>
                </a:solidFill>
              </a:defRPr>
            </a:lvl1pPr>
            <a:lvl2pPr>
              <a:buNone/>
              <a:defRPr sz="1200"/>
            </a:lvl2pPr>
            <a:lvl3pPr>
              <a:buNone/>
              <a:defRPr sz="1200"/>
            </a:lvl3pPr>
            <a:lvl4pPr>
              <a:buNone/>
              <a:defRPr sz="1200"/>
            </a:lvl4pPr>
            <a:lvl5pPr>
              <a:buNone/>
              <a:defRPr sz="1200"/>
            </a:lvl5pPr>
          </a:lstStyle>
          <a:p>
            <a:pPr lvl="0"/>
            <a:r>
              <a:rPr lang="en-US" dirty="0"/>
              <a:t>Contributing Consultants (click to add desired text)</a:t>
            </a:r>
          </a:p>
        </p:txBody>
      </p:sp>
      <p:sp>
        <p:nvSpPr>
          <p:cNvPr id="58" name="Text Placeholder 3"/>
          <p:cNvSpPr>
            <a:spLocks noGrp="1"/>
          </p:cNvSpPr>
          <p:nvPr>
            <p:ph type="body" sz="quarter" idx="31" hasCustomPrompt="1"/>
          </p:nvPr>
        </p:nvSpPr>
        <p:spPr bwMode="gray">
          <a:xfrm>
            <a:off x="1003564" y="2972703"/>
            <a:ext cx="3819721" cy="239121"/>
          </a:xfrm>
          <a:prstGeom prst="rect">
            <a:avLst/>
          </a:prstGeom>
        </p:spPr>
        <p:txBody>
          <a:bodyPr lIns="0" tIns="0" rIns="0" bIns="0" anchor="ctr" anchorCtr="0"/>
          <a:lstStyle>
            <a:lvl1pPr marL="0" indent="0" algn="l">
              <a:buNone/>
              <a:defRPr sz="1200" b="0" baseline="0">
                <a:solidFill>
                  <a:schemeClr val="tx1"/>
                </a:solidFill>
              </a:defRPr>
            </a:lvl1pPr>
            <a:lvl2pPr>
              <a:buNone/>
              <a:defRPr sz="1200"/>
            </a:lvl2pPr>
            <a:lvl3pPr>
              <a:buNone/>
              <a:defRPr sz="1200"/>
            </a:lvl3pPr>
            <a:lvl4pPr>
              <a:buNone/>
              <a:defRPr sz="1200"/>
            </a:lvl4pPr>
            <a:lvl5pPr>
              <a:buNone/>
              <a:defRPr sz="1200"/>
            </a:lvl5pPr>
          </a:lstStyle>
          <a:p>
            <a:pPr lvl="0"/>
            <a:r>
              <a:rPr lang="en-US" dirty="0"/>
              <a:t>Design Consultant (click to add desired text)</a:t>
            </a:r>
          </a:p>
        </p:txBody>
      </p:sp>
      <p:sp>
        <p:nvSpPr>
          <p:cNvPr id="59" name="Text Placeholder 3"/>
          <p:cNvSpPr>
            <a:spLocks noGrp="1"/>
          </p:cNvSpPr>
          <p:nvPr>
            <p:ph type="body" sz="quarter" idx="32" hasCustomPrompt="1"/>
          </p:nvPr>
        </p:nvSpPr>
        <p:spPr bwMode="gray">
          <a:xfrm>
            <a:off x="1003564" y="3657134"/>
            <a:ext cx="3819721" cy="239121"/>
          </a:xfrm>
          <a:prstGeom prst="rect">
            <a:avLst/>
          </a:prstGeom>
        </p:spPr>
        <p:txBody>
          <a:bodyPr lIns="0" tIns="0" rIns="0" bIns="0" anchor="ctr" anchorCtr="0"/>
          <a:lstStyle>
            <a:lvl1pPr marL="0" indent="0" algn="l">
              <a:buNone/>
              <a:defRPr sz="1200" b="0" baseline="0">
                <a:solidFill>
                  <a:schemeClr val="tx1"/>
                </a:solidFill>
              </a:defRPr>
            </a:lvl1pPr>
            <a:lvl2pPr>
              <a:buNone/>
              <a:defRPr sz="1200"/>
            </a:lvl2pPr>
            <a:lvl3pPr>
              <a:buNone/>
              <a:defRPr sz="1200"/>
            </a:lvl3pPr>
            <a:lvl4pPr>
              <a:buNone/>
              <a:defRPr sz="1200"/>
            </a:lvl4pPr>
            <a:lvl5pPr>
              <a:buNone/>
              <a:defRPr sz="1200"/>
            </a:lvl5pPr>
          </a:lstStyle>
          <a:p>
            <a:pPr lvl="0"/>
            <a:r>
              <a:rPr lang="en-US" dirty="0"/>
              <a:t>Executive Director (click to add desired text)</a:t>
            </a:r>
          </a:p>
        </p:txBody>
      </p:sp>
      <p:sp>
        <p:nvSpPr>
          <p:cNvPr id="60" name="Text Placeholder 3"/>
          <p:cNvSpPr>
            <a:spLocks noGrp="1"/>
          </p:cNvSpPr>
          <p:nvPr>
            <p:ph type="body" sz="quarter" idx="33" hasCustomPrompt="1"/>
          </p:nvPr>
        </p:nvSpPr>
        <p:spPr bwMode="gray">
          <a:xfrm>
            <a:off x="1003564" y="1863253"/>
            <a:ext cx="3819721" cy="138499"/>
          </a:xfrm>
          <a:prstGeom prst="rect">
            <a:avLst/>
          </a:prstGeom>
        </p:spPr>
        <p:txBody>
          <a:bodyPr wrap="square" lIns="0" tIns="0" rIns="0" bIns="0" anchor="t" anchorCtr="0">
            <a:spAutoFit/>
          </a:bodyPr>
          <a:lstStyle>
            <a:lvl1pPr marL="0" indent="0" algn="l">
              <a:buNone/>
              <a:defRPr sz="900" b="0" baseline="0">
                <a:solidFill>
                  <a:schemeClr val="accent3"/>
                </a:solidFill>
              </a:defRPr>
            </a:lvl1pPr>
            <a:lvl2pPr>
              <a:buNone/>
              <a:defRPr sz="1200"/>
            </a:lvl2pPr>
            <a:lvl3pPr>
              <a:buNone/>
              <a:defRPr sz="1200"/>
            </a:lvl3pPr>
            <a:lvl4pPr>
              <a:buNone/>
              <a:defRPr sz="1200"/>
            </a:lvl4pPr>
            <a:lvl5pPr>
              <a:buNone/>
              <a:defRPr sz="1200"/>
            </a:lvl5pPr>
          </a:lstStyle>
          <a:p>
            <a:pPr lvl="0"/>
            <a:r>
              <a:rPr lang="en-US" dirty="0"/>
              <a:t>Add Name(s) Here</a:t>
            </a:r>
          </a:p>
        </p:txBody>
      </p:sp>
      <p:sp>
        <p:nvSpPr>
          <p:cNvPr id="61" name="Text Placeholder 3"/>
          <p:cNvSpPr>
            <a:spLocks noGrp="1"/>
          </p:cNvSpPr>
          <p:nvPr>
            <p:ph type="body" sz="quarter" idx="34" hasCustomPrompt="1"/>
          </p:nvPr>
        </p:nvSpPr>
        <p:spPr bwMode="gray">
          <a:xfrm>
            <a:off x="1003564" y="2547685"/>
            <a:ext cx="3819721" cy="138499"/>
          </a:xfrm>
          <a:prstGeom prst="rect">
            <a:avLst/>
          </a:prstGeom>
        </p:spPr>
        <p:txBody>
          <a:bodyPr wrap="square" lIns="0" tIns="0" rIns="0" bIns="0" anchor="t" anchorCtr="0">
            <a:spAutoFit/>
          </a:bodyPr>
          <a:lstStyle>
            <a:lvl1pPr marL="0" indent="0" algn="l">
              <a:buNone/>
              <a:defRPr sz="900" b="0" baseline="0">
                <a:solidFill>
                  <a:schemeClr val="accent3"/>
                </a:solidFill>
              </a:defRPr>
            </a:lvl1pPr>
            <a:lvl2pPr>
              <a:buNone/>
              <a:defRPr sz="1200"/>
            </a:lvl2pPr>
            <a:lvl3pPr>
              <a:buNone/>
              <a:defRPr sz="1200"/>
            </a:lvl3pPr>
            <a:lvl4pPr>
              <a:buNone/>
              <a:defRPr sz="1200"/>
            </a:lvl4pPr>
            <a:lvl5pPr>
              <a:buNone/>
              <a:defRPr sz="1200"/>
            </a:lvl5pPr>
          </a:lstStyle>
          <a:p>
            <a:pPr lvl="0"/>
            <a:r>
              <a:rPr lang="en-US" dirty="0"/>
              <a:t>Add Name(s) Here</a:t>
            </a:r>
          </a:p>
        </p:txBody>
      </p:sp>
      <p:sp>
        <p:nvSpPr>
          <p:cNvPr id="62" name="Text Placeholder 3"/>
          <p:cNvSpPr>
            <a:spLocks noGrp="1"/>
          </p:cNvSpPr>
          <p:nvPr>
            <p:ph type="body" sz="quarter" idx="35" hasCustomPrompt="1"/>
          </p:nvPr>
        </p:nvSpPr>
        <p:spPr bwMode="gray">
          <a:xfrm>
            <a:off x="1003564" y="3232117"/>
            <a:ext cx="3819721" cy="138499"/>
          </a:xfrm>
          <a:prstGeom prst="rect">
            <a:avLst/>
          </a:prstGeom>
        </p:spPr>
        <p:txBody>
          <a:bodyPr wrap="square" lIns="0" tIns="0" rIns="0" bIns="0" anchor="t" anchorCtr="0">
            <a:spAutoFit/>
          </a:bodyPr>
          <a:lstStyle>
            <a:lvl1pPr marL="0" indent="0" algn="l">
              <a:buNone/>
              <a:defRPr sz="900" b="0" baseline="0">
                <a:solidFill>
                  <a:schemeClr val="accent3"/>
                </a:solidFill>
              </a:defRPr>
            </a:lvl1pPr>
            <a:lvl2pPr>
              <a:buNone/>
              <a:defRPr sz="1200"/>
            </a:lvl2pPr>
            <a:lvl3pPr>
              <a:buNone/>
              <a:defRPr sz="1200"/>
            </a:lvl3pPr>
            <a:lvl4pPr>
              <a:buNone/>
              <a:defRPr sz="1200"/>
            </a:lvl4pPr>
            <a:lvl5pPr>
              <a:buNone/>
              <a:defRPr sz="1200"/>
            </a:lvl5pPr>
          </a:lstStyle>
          <a:p>
            <a:pPr lvl="0"/>
            <a:r>
              <a:rPr lang="en-US" dirty="0"/>
              <a:t>Add Name(s) Here</a:t>
            </a:r>
          </a:p>
        </p:txBody>
      </p:sp>
      <p:sp>
        <p:nvSpPr>
          <p:cNvPr id="63" name="Text Placeholder 3"/>
          <p:cNvSpPr>
            <a:spLocks noGrp="1"/>
          </p:cNvSpPr>
          <p:nvPr>
            <p:ph type="body" sz="quarter" idx="36" hasCustomPrompt="1"/>
          </p:nvPr>
        </p:nvSpPr>
        <p:spPr bwMode="gray">
          <a:xfrm>
            <a:off x="1003564" y="3916548"/>
            <a:ext cx="3819721" cy="138499"/>
          </a:xfrm>
          <a:prstGeom prst="rect">
            <a:avLst/>
          </a:prstGeom>
        </p:spPr>
        <p:txBody>
          <a:bodyPr wrap="square" lIns="0" tIns="0" rIns="0" bIns="0" anchor="t" anchorCtr="0">
            <a:spAutoFit/>
          </a:bodyPr>
          <a:lstStyle>
            <a:lvl1pPr marL="0" indent="0" algn="l">
              <a:buNone/>
              <a:defRPr sz="900" b="0" baseline="0">
                <a:solidFill>
                  <a:schemeClr val="accent3"/>
                </a:solidFill>
              </a:defRPr>
            </a:lvl1pPr>
            <a:lvl2pPr>
              <a:buNone/>
              <a:defRPr sz="1200"/>
            </a:lvl2pPr>
            <a:lvl3pPr>
              <a:buNone/>
              <a:defRPr sz="1200"/>
            </a:lvl3pPr>
            <a:lvl4pPr>
              <a:buNone/>
              <a:defRPr sz="1200"/>
            </a:lvl4pPr>
            <a:lvl5pPr>
              <a:buNone/>
              <a:defRPr sz="1200"/>
            </a:lvl5pPr>
          </a:lstStyle>
          <a:p>
            <a:pPr lvl="0"/>
            <a:r>
              <a:rPr lang="en-US" dirty="0"/>
              <a:t>Add Name(s) Here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sp>
        <p:nvSpPr>
          <p:cNvPr id="27" name="Text Placeholder 31"/>
          <p:cNvSpPr>
            <a:spLocks noGrp="1"/>
          </p:cNvSpPr>
          <p:nvPr>
            <p:ph type="body" sz="quarter" idx="43" hasCustomPrompt="1"/>
          </p:nvPr>
        </p:nvSpPr>
        <p:spPr bwMode="gray">
          <a:xfrm>
            <a:off x="2716154" y="5398104"/>
            <a:ext cx="2812511" cy="1333698"/>
          </a:xfrm>
          <a:prstGeom prst="rect">
            <a:avLst/>
          </a:prstGeom>
        </p:spPr>
        <p:txBody>
          <a:bodyPr lIns="0" tIns="0" rIns="0" bIns="0">
            <a:spAutoFit/>
          </a:bodyPr>
          <a:lstStyle>
            <a:lvl1pPr>
              <a:lnSpc>
                <a:spcPct val="100000"/>
              </a:lnSpc>
              <a:spcBef>
                <a:spcPts val="500"/>
              </a:spcBef>
              <a:defRPr baseline="0">
                <a:solidFill>
                  <a:schemeClr val="accent4"/>
                </a:solidFill>
              </a:defRPr>
            </a:lvl1pPr>
            <a:lvl2pPr>
              <a:lnSpc>
                <a:spcPct val="100000"/>
              </a:lnSpc>
              <a:spcBef>
                <a:spcPts val="500"/>
              </a:spcBef>
              <a:defRPr>
                <a:solidFill>
                  <a:schemeClr val="accent4"/>
                </a:solidFill>
              </a:defRPr>
            </a:lvl2pPr>
            <a:lvl3pPr>
              <a:lnSpc>
                <a:spcPct val="100000"/>
              </a:lnSpc>
              <a:spcBef>
                <a:spcPts val="500"/>
              </a:spcBef>
              <a:defRPr>
                <a:solidFill>
                  <a:schemeClr val="accent4"/>
                </a:solidFill>
              </a:defRPr>
            </a:lvl3pPr>
            <a:lvl4pPr>
              <a:lnSpc>
                <a:spcPct val="100000"/>
              </a:lnSpc>
              <a:spcBef>
                <a:spcPts val="500"/>
              </a:spcBef>
              <a:defRPr>
                <a:solidFill>
                  <a:schemeClr val="accent4"/>
                </a:solidFill>
              </a:defRPr>
            </a:lvl4pPr>
            <a:lvl5pPr>
              <a:lnSpc>
                <a:spcPct val="100000"/>
              </a:lnSpc>
              <a:spcBef>
                <a:spcPts val="500"/>
              </a:spcBef>
              <a:defRPr>
                <a:solidFill>
                  <a:schemeClr val="accent4"/>
                </a:solidFill>
              </a:defRPr>
            </a:lvl5pPr>
          </a:lstStyle>
          <a:p>
            <a:pPr lvl="0"/>
            <a:r>
              <a:rPr lang="en-US" dirty="0"/>
              <a:t>Bulleted text, if needed – Arial 10pt Regular Five bullet levels are built in (hit Enter then Tab to get to the next bullet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Text Placeholder 17"/>
          <p:cNvSpPr>
            <a:spLocks noGrp="1"/>
          </p:cNvSpPr>
          <p:nvPr>
            <p:ph type="body" sz="quarter" idx="44" hasCustomPrompt="1"/>
          </p:nvPr>
        </p:nvSpPr>
        <p:spPr bwMode="gray">
          <a:xfrm>
            <a:off x="2507981" y="4144797"/>
            <a:ext cx="3821986" cy="652129"/>
          </a:xfrm>
          <a:prstGeom prst="rect">
            <a:avLst/>
          </a:prstGeom>
        </p:spPr>
        <p:txBody>
          <a:bodyPr lIns="0" tIns="0" rIns="0" bIns="0" anchor="b" anchorCtr="0"/>
          <a:lstStyle>
            <a:lvl1pPr marL="0" indent="0">
              <a:spcBef>
                <a:spcPts val="0"/>
              </a:spcBef>
              <a:buNone/>
              <a:defRPr sz="2000" b="0" baseline="0">
                <a:solidFill>
                  <a:schemeClr val="tx1"/>
                </a:solidFill>
              </a:defRPr>
            </a:lvl1pPr>
            <a:lvl2pPr>
              <a:buNone/>
              <a:defRPr sz="1800" b="1">
                <a:solidFill>
                  <a:schemeClr val="accent4"/>
                </a:solidFill>
              </a:defRPr>
            </a:lvl2pPr>
            <a:lvl3pPr>
              <a:buNone/>
              <a:defRPr sz="1800" b="1">
                <a:solidFill>
                  <a:schemeClr val="accent4"/>
                </a:solidFill>
              </a:defRPr>
            </a:lvl3pPr>
            <a:lvl4pPr>
              <a:buNone/>
              <a:defRPr sz="1800" b="1">
                <a:solidFill>
                  <a:schemeClr val="accent4"/>
                </a:solidFill>
              </a:defRPr>
            </a:lvl4pPr>
            <a:lvl5pPr>
              <a:buNone/>
              <a:defRPr sz="1800" b="1">
                <a:solidFill>
                  <a:schemeClr val="accent4"/>
                </a:solidFill>
              </a:defRPr>
            </a:lvl5pPr>
          </a:lstStyle>
          <a:p>
            <a:pPr lvl="0"/>
            <a:r>
              <a:rPr lang="en-US" dirty="0"/>
              <a:t>Divider Title – Arial 20pt Regular</a:t>
            </a:r>
          </a:p>
        </p:txBody>
      </p:sp>
      <p:sp>
        <p:nvSpPr>
          <p:cNvPr id="29" name="Text Placeholder 17"/>
          <p:cNvSpPr>
            <a:spLocks noGrp="1"/>
          </p:cNvSpPr>
          <p:nvPr>
            <p:ph type="body" sz="quarter" idx="45" hasCustomPrompt="1"/>
          </p:nvPr>
        </p:nvSpPr>
        <p:spPr bwMode="gray">
          <a:xfrm>
            <a:off x="2507981" y="4830491"/>
            <a:ext cx="3821986" cy="230832"/>
          </a:xfrm>
          <a:prstGeom prst="rect">
            <a:avLst/>
          </a:prstGeom>
        </p:spPr>
        <p:txBody>
          <a:bodyPr wrap="square" lIns="0" tIns="0" rIns="0" bIns="0" anchor="t" anchorCtr="0">
            <a:spAutoFit/>
          </a:bodyPr>
          <a:lstStyle>
            <a:lvl1pPr marL="0" indent="0">
              <a:spcBef>
                <a:spcPts val="0"/>
              </a:spcBef>
              <a:buNone/>
              <a:defRPr sz="1500" b="0" baseline="0">
                <a:solidFill>
                  <a:schemeClr val="accent3"/>
                </a:solidFill>
              </a:defRPr>
            </a:lvl1pPr>
            <a:lvl2pPr>
              <a:buNone/>
              <a:defRPr sz="1800" b="1">
                <a:solidFill>
                  <a:schemeClr val="accent4"/>
                </a:solidFill>
              </a:defRPr>
            </a:lvl2pPr>
            <a:lvl3pPr>
              <a:buNone/>
              <a:defRPr sz="1800" b="1">
                <a:solidFill>
                  <a:schemeClr val="accent4"/>
                </a:solidFill>
              </a:defRPr>
            </a:lvl3pPr>
            <a:lvl4pPr>
              <a:buNone/>
              <a:defRPr sz="1800" b="1">
                <a:solidFill>
                  <a:schemeClr val="accent4"/>
                </a:solidFill>
              </a:defRPr>
            </a:lvl4pPr>
            <a:lvl5pPr>
              <a:buNone/>
              <a:defRPr sz="1800" b="1">
                <a:solidFill>
                  <a:schemeClr val="accent4"/>
                </a:solidFill>
              </a:defRPr>
            </a:lvl5pPr>
          </a:lstStyle>
          <a:p>
            <a:pPr lvl="0"/>
            <a:r>
              <a:rPr lang="en-US" dirty="0"/>
              <a:t>Divider Subtitle – Arial 15pt Regular</a:t>
            </a:r>
          </a:p>
        </p:txBody>
      </p:sp>
      <p:cxnSp>
        <p:nvCxnSpPr>
          <p:cNvPr id="30" name="Straight Connector 29"/>
          <p:cNvCxnSpPr/>
          <p:nvPr userDrawn="1"/>
        </p:nvCxnSpPr>
        <p:spPr bwMode="gray">
          <a:xfrm>
            <a:off x="2504464" y="3781245"/>
            <a:ext cx="4637000" cy="0"/>
          </a:xfrm>
          <a:prstGeom prst="line">
            <a:avLst/>
          </a:prstGeom>
          <a:ln w="6350">
            <a:solidFill>
              <a:schemeClr val="accent3"/>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17"/>
          <p:cNvSpPr>
            <a:spLocks noGrp="1"/>
          </p:cNvSpPr>
          <p:nvPr>
            <p:ph type="body" sz="quarter" idx="46" hasCustomPrompt="1"/>
          </p:nvPr>
        </p:nvSpPr>
        <p:spPr bwMode="gray">
          <a:xfrm>
            <a:off x="6085268" y="3863540"/>
            <a:ext cx="1056196" cy="200055"/>
          </a:xfrm>
          <a:prstGeom prst="rect">
            <a:avLst/>
          </a:prstGeom>
        </p:spPr>
        <p:txBody>
          <a:bodyPr wrap="square" lIns="0" tIns="0" rIns="0" bIns="0" anchor="t" anchorCtr="0">
            <a:spAutoFit/>
          </a:bodyPr>
          <a:lstStyle>
            <a:lvl1pPr marL="0" indent="0" algn="r">
              <a:spcBef>
                <a:spcPts val="0"/>
              </a:spcBef>
              <a:buNone/>
              <a:defRPr sz="1300" b="0" i="1" baseline="0">
                <a:solidFill>
                  <a:schemeClr val="accent3"/>
                </a:solidFill>
              </a:defRPr>
            </a:lvl1pPr>
            <a:lvl2pPr>
              <a:buNone/>
              <a:defRPr sz="1800" b="1">
                <a:solidFill>
                  <a:schemeClr val="accent4"/>
                </a:solidFill>
              </a:defRPr>
            </a:lvl2pPr>
            <a:lvl3pPr>
              <a:buNone/>
              <a:defRPr sz="1800" b="1">
                <a:solidFill>
                  <a:schemeClr val="accent4"/>
                </a:solidFill>
              </a:defRPr>
            </a:lvl3pPr>
            <a:lvl4pPr>
              <a:buNone/>
              <a:defRPr sz="1800" b="1">
                <a:solidFill>
                  <a:schemeClr val="accent4"/>
                </a:solidFill>
              </a:defRPr>
            </a:lvl4pPr>
            <a:lvl5pPr>
              <a:buNone/>
              <a:defRPr sz="1800" b="1">
                <a:solidFill>
                  <a:schemeClr val="accent4"/>
                </a:solidFill>
              </a:defRPr>
            </a:lvl5pPr>
          </a:lstStyle>
          <a:p>
            <a:pPr lvl="0"/>
            <a:r>
              <a:rPr lang="en-US" dirty="0"/>
              <a:t>Chapter #</a:t>
            </a:r>
          </a:p>
        </p:txBody>
      </p:sp>
      <p:grpSp>
        <p:nvGrpSpPr>
          <p:cNvPr id="16" name="Group 4"/>
          <p:cNvGrpSpPr>
            <a:grpSpLocks noChangeAspect="1"/>
          </p:cNvGrpSpPr>
          <p:nvPr userDrawn="1"/>
        </p:nvGrpSpPr>
        <p:grpSpPr bwMode="gray">
          <a:xfrm>
            <a:off x="2504464" y="3147199"/>
            <a:ext cx="720279" cy="558772"/>
            <a:chOff x="1155" y="849"/>
            <a:chExt cx="1717" cy="1332"/>
          </a:xfrm>
        </p:grpSpPr>
        <p:sp>
          <p:nvSpPr>
            <p:cNvPr id="17" name="Freeform 6"/>
            <p:cNvSpPr>
              <a:spLocks/>
            </p:cNvSpPr>
            <p:nvPr userDrawn="1"/>
          </p:nvSpPr>
          <p:spPr bwMode="gray">
            <a:xfrm>
              <a:off x="2045" y="1541"/>
              <a:ext cx="827" cy="640"/>
            </a:xfrm>
            <a:custGeom>
              <a:avLst/>
              <a:gdLst>
                <a:gd name="T0" fmla="*/ 0 w 1653"/>
                <a:gd name="T1" fmla="*/ 0 h 1280"/>
                <a:gd name="T2" fmla="*/ 828 w 1653"/>
                <a:gd name="T3" fmla="*/ 0 h 1280"/>
                <a:gd name="T4" fmla="*/ 1653 w 1653"/>
                <a:gd name="T5" fmla="*/ 1280 h 1280"/>
                <a:gd name="T6" fmla="*/ 824 w 1653"/>
                <a:gd name="T7" fmla="*/ 1280 h 1280"/>
                <a:gd name="T8" fmla="*/ 0 w 1653"/>
                <a:gd name="T9" fmla="*/ 0 h 1280"/>
              </a:gdLst>
              <a:ahLst/>
              <a:cxnLst>
                <a:cxn ang="0">
                  <a:pos x="T0" y="T1"/>
                </a:cxn>
                <a:cxn ang="0">
                  <a:pos x="T2" y="T3"/>
                </a:cxn>
                <a:cxn ang="0">
                  <a:pos x="T4" y="T5"/>
                </a:cxn>
                <a:cxn ang="0">
                  <a:pos x="T6" y="T7"/>
                </a:cxn>
                <a:cxn ang="0">
                  <a:pos x="T8" y="T9"/>
                </a:cxn>
              </a:cxnLst>
              <a:rect l="0" t="0" r="r" b="b"/>
              <a:pathLst>
                <a:path w="1653" h="1280">
                  <a:moveTo>
                    <a:pt x="0" y="0"/>
                  </a:moveTo>
                  <a:lnTo>
                    <a:pt x="828" y="0"/>
                  </a:lnTo>
                  <a:lnTo>
                    <a:pt x="1653" y="1280"/>
                  </a:lnTo>
                  <a:lnTo>
                    <a:pt x="824" y="1280"/>
                  </a:lnTo>
                  <a:lnTo>
                    <a:pt x="0" y="0"/>
                  </a:lnTo>
                  <a:close/>
                </a:path>
              </a:pathLst>
            </a:custGeom>
            <a:solidFill>
              <a:srgbClr val="B2B3B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7"/>
            <p:cNvSpPr>
              <a:spLocks/>
            </p:cNvSpPr>
            <p:nvPr userDrawn="1"/>
          </p:nvSpPr>
          <p:spPr bwMode="gray">
            <a:xfrm>
              <a:off x="1155" y="1541"/>
              <a:ext cx="826" cy="640"/>
            </a:xfrm>
            <a:custGeom>
              <a:avLst/>
              <a:gdLst>
                <a:gd name="T0" fmla="*/ 824 w 1653"/>
                <a:gd name="T1" fmla="*/ 0 h 1280"/>
                <a:gd name="T2" fmla="*/ 1653 w 1653"/>
                <a:gd name="T3" fmla="*/ 0 h 1280"/>
                <a:gd name="T4" fmla="*/ 829 w 1653"/>
                <a:gd name="T5" fmla="*/ 1280 h 1280"/>
                <a:gd name="T6" fmla="*/ 0 w 1653"/>
                <a:gd name="T7" fmla="*/ 1280 h 1280"/>
                <a:gd name="T8" fmla="*/ 824 w 1653"/>
                <a:gd name="T9" fmla="*/ 0 h 1280"/>
              </a:gdLst>
              <a:ahLst/>
              <a:cxnLst>
                <a:cxn ang="0">
                  <a:pos x="T0" y="T1"/>
                </a:cxn>
                <a:cxn ang="0">
                  <a:pos x="T2" y="T3"/>
                </a:cxn>
                <a:cxn ang="0">
                  <a:pos x="T4" y="T5"/>
                </a:cxn>
                <a:cxn ang="0">
                  <a:pos x="T6" y="T7"/>
                </a:cxn>
                <a:cxn ang="0">
                  <a:pos x="T8" y="T9"/>
                </a:cxn>
              </a:cxnLst>
              <a:rect l="0" t="0" r="r" b="b"/>
              <a:pathLst>
                <a:path w="1653" h="1280">
                  <a:moveTo>
                    <a:pt x="824" y="0"/>
                  </a:moveTo>
                  <a:lnTo>
                    <a:pt x="1653" y="0"/>
                  </a:lnTo>
                  <a:lnTo>
                    <a:pt x="829" y="1280"/>
                  </a:lnTo>
                  <a:lnTo>
                    <a:pt x="0" y="1280"/>
                  </a:lnTo>
                  <a:lnTo>
                    <a:pt x="824" y="0"/>
                  </a:lnTo>
                  <a:close/>
                </a:path>
              </a:pathLst>
            </a:custGeom>
            <a:solidFill>
              <a:srgbClr val="B2B3B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8"/>
            <p:cNvSpPr>
              <a:spLocks/>
            </p:cNvSpPr>
            <p:nvPr userDrawn="1"/>
          </p:nvSpPr>
          <p:spPr bwMode="gray">
            <a:xfrm>
              <a:off x="1609" y="849"/>
              <a:ext cx="826" cy="640"/>
            </a:xfrm>
            <a:custGeom>
              <a:avLst/>
              <a:gdLst>
                <a:gd name="T0" fmla="*/ 0 w 1653"/>
                <a:gd name="T1" fmla="*/ 0 h 1280"/>
                <a:gd name="T2" fmla="*/ 829 w 1653"/>
                <a:gd name="T3" fmla="*/ 0 h 1280"/>
                <a:gd name="T4" fmla="*/ 1653 w 1653"/>
                <a:gd name="T5" fmla="*/ 1280 h 1280"/>
                <a:gd name="T6" fmla="*/ 824 w 1653"/>
                <a:gd name="T7" fmla="*/ 1280 h 1280"/>
                <a:gd name="T8" fmla="*/ 0 w 1653"/>
                <a:gd name="T9" fmla="*/ 0 h 1280"/>
              </a:gdLst>
              <a:ahLst/>
              <a:cxnLst>
                <a:cxn ang="0">
                  <a:pos x="T0" y="T1"/>
                </a:cxn>
                <a:cxn ang="0">
                  <a:pos x="T2" y="T3"/>
                </a:cxn>
                <a:cxn ang="0">
                  <a:pos x="T4" y="T5"/>
                </a:cxn>
                <a:cxn ang="0">
                  <a:pos x="T6" y="T7"/>
                </a:cxn>
                <a:cxn ang="0">
                  <a:pos x="T8" y="T9"/>
                </a:cxn>
              </a:cxnLst>
              <a:rect l="0" t="0" r="r" b="b"/>
              <a:pathLst>
                <a:path w="1653" h="1280">
                  <a:moveTo>
                    <a:pt x="0" y="0"/>
                  </a:moveTo>
                  <a:lnTo>
                    <a:pt x="829" y="0"/>
                  </a:lnTo>
                  <a:lnTo>
                    <a:pt x="1653" y="1280"/>
                  </a:lnTo>
                  <a:lnTo>
                    <a:pt x="824" y="1280"/>
                  </a:lnTo>
                  <a:lnTo>
                    <a:pt x="0" y="0"/>
                  </a:lnTo>
                  <a:close/>
                </a:path>
              </a:pathLst>
            </a:custGeom>
            <a:solidFill>
              <a:srgbClr val="CF0A2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oad Map 3">
    <p:spTree>
      <p:nvGrpSpPr>
        <p:cNvPr id="1" name=""/>
        <p:cNvGrpSpPr/>
        <p:nvPr/>
      </p:nvGrpSpPr>
      <p:grpSpPr>
        <a:xfrm>
          <a:off x="0" y="0"/>
          <a:ext cx="0" cy="0"/>
          <a:chOff x="0" y="0"/>
          <a:chExt cx="0" cy="0"/>
        </a:xfrm>
      </p:grpSpPr>
      <p:cxnSp>
        <p:nvCxnSpPr>
          <p:cNvPr id="10" name="Straight Connector 9"/>
          <p:cNvCxnSpPr/>
          <p:nvPr userDrawn="1"/>
        </p:nvCxnSpPr>
        <p:spPr bwMode="gray">
          <a:xfrm>
            <a:off x="457612" y="1066294"/>
            <a:ext cx="6853238" cy="0"/>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sp>
        <p:nvSpPr>
          <p:cNvPr id="13" name="Text Placeholder 4"/>
          <p:cNvSpPr txBox="1">
            <a:spLocks/>
          </p:cNvSpPr>
          <p:nvPr userDrawn="1"/>
        </p:nvSpPr>
        <p:spPr bwMode="gray">
          <a:xfrm>
            <a:off x="458899" y="729525"/>
            <a:ext cx="6857889" cy="307777"/>
          </a:xfrm>
          <a:prstGeom prst="rect">
            <a:avLst/>
          </a:prstGeom>
        </p:spPr>
        <p:txBody>
          <a:bodyPr wrap="square" lIns="0" tIns="0" rIns="0" bIns="0" anchor="b" anchorCtr="0">
            <a:spAutoFit/>
          </a:bodyPr>
          <a:lstStyle>
            <a:lvl1pPr marL="0" indent="0" algn="l" defTabSz="1018879" rtl="0" eaLnBrk="1" latinLnBrk="0" hangingPunct="1">
              <a:spcBef>
                <a:spcPts val="0"/>
              </a:spcBef>
              <a:buFont typeface="Arial" pitchFamily="34" charset="0"/>
              <a:buNone/>
              <a:defRPr sz="2000" kern="1200" baseline="0">
                <a:solidFill>
                  <a:schemeClr val="tx1"/>
                </a:solidFill>
                <a:latin typeface="+mn-lt"/>
                <a:ea typeface="+mn-ea"/>
                <a:cs typeface="+mn-cs"/>
              </a:defRPr>
            </a:lvl1pPr>
            <a:lvl2pPr marL="230188" indent="-117475"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2pPr>
            <a:lvl3pPr marL="342900" indent="-112713"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3pPr>
            <a:lvl4pPr marL="458788" indent="-115888"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4pPr>
            <a:lvl5pPr marL="571500" indent="-112713" algn="l" defTabSz="1018879" rtl="0" eaLnBrk="1" latinLnBrk="0" hangingPunct="1">
              <a:spcBef>
                <a:spcPts val="500"/>
              </a:spcBef>
              <a:buFont typeface="Arial" pitchFamily="34" charset="0"/>
              <a:buChar char="•"/>
              <a:defRPr sz="1000" kern="1200" baseline="0">
                <a:solidFill>
                  <a:schemeClr val="tx1"/>
                </a:solidFill>
                <a:latin typeface="+mn-lt"/>
                <a:ea typeface="+mn-ea"/>
                <a:cs typeface="+mn-cs"/>
              </a:defRPr>
            </a:lvl5pPr>
            <a:lvl6pPr marL="280191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135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2079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30237"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r>
              <a:rPr lang="en-US" dirty="0"/>
              <a:t>Road Map for Discussion</a:t>
            </a:r>
          </a:p>
        </p:txBody>
      </p:sp>
      <p:sp>
        <p:nvSpPr>
          <p:cNvPr id="26" name="Freeform 25"/>
          <p:cNvSpPr/>
          <p:nvPr userDrawn="1"/>
        </p:nvSpPr>
        <p:spPr bwMode="gray">
          <a:xfrm>
            <a:off x="1415231" y="3061423"/>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2</a:t>
            </a:r>
          </a:p>
        </p:txBody>
      </p:sp>
      <p:sp>
        <p:nvSpPr>
          <p:cNvPr id="27" name="Freeform 26"/>
          <p:cNvSpPr/>
          <p:nvPr userDrawn="1"/>
        </p:nvSpPr>
        <p:spPr bwMode="gray">
          <a:xfrm>
            <a:off x="1415231" y="3890212"/>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3</a:t>
            </a:r>
          </a:p>
        </p:txBody>
      </p:sp>
      <p:sp>
        <p:nvSpPr>
          <p:cNvPr id="28" name="Freeform 27"/>
          <p:cNvSpPr/>
          <p:nvPr userDrawn="1"/>
        </p:nvSpPr>
        <p:spPr bwMode="gray">
          <a:xfrm>
            <a:off x="1415231" y="2232635"/>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1</a:t>
            </a:r>
          </a:p>
        </p:txBody>
      </p:sp>
      <p:sp>
        <p:nvSpPr>
          <p:cNvPr id="29" name="Text Placeholder 4"/>
          <p:cNvSpPr>
            <a:spLocks noGrp="1"/>
          </p:cNvSpPr>
          <p:nvPr>
            <p:ph type="body" sz="quarter" idx="16" hasCustomPrompt="1"/>
          </p:nvPr>
        </p:nvSpPr>
        <p:spPr bwMode="gray">
          <a:xfrm>
            <a:off x="2082060" y="3167359"/>
            <a:ext cx="4343400" cy="153888"/>
          </a:xfrm>
          <a:prstGeom prst="rect">
            <a:avLst/>
          </a:prstGeom>
        </p:spPr>
        <p:txBody>
          <a:bodyPr lIns="0" tIns="0" rIns="0" bIns="0" anchor="ctr">
            <a:spAutoFit/>
          </a:bodyPr>
          <a:lstStyle>
            <a:lvl1pPr marL="0" indent="0">
              <a:spcBef>
                <a:spcPts val="0"/>
              </a:spcBef>
              <a:buNone/>
              <a:defRPr sz="1000" baseline="0">
                <a:solidFill>
                  <a:schemeClr val="accent3"/>
                </a:solidFill>
              </a:defRPr>
            </a:lvl1pPr>
          </a:lstStyle>
          <a:p>
            <a:pPr lvl="0"/>
            <a:r>
              <a:rPr lang="en-US" dirty="0"/>
              <a:t>Section Title – Arial 10pt Regular, Use Title Case</a:t>
            </a:r>
          </a:p>
        </p:txBody>
      </p:sp>
      <p:sp>
        <p:nvSpPr>
          <p:cNvPr id="30" name="Text Placeholder 4"/>
          <p:cNvSpPr>
            <a:spLocks noGrp="1"/>
          </p:cNvSpPr>
          <p:nvPr>
            <p:ph type="body" sz="quarter" idx="17" hasCustomPrompt="1"/>
          </p:nvPr>
        </p:nvSpPr>
        <p:spPr bwMode="gray">
          <a:xfrm>
            <a:off x="2082060" y="3996148"/>
            <a:ext cx="4343400" cy="153888"/>
          </a:xfrm>
          <a:prstGeom prst="rect">
            <a:avLst/>
          </a:prstGeom>
        </p:spPr>
        <p:txBody>
          <a:bodyPr lIns="0" tIns="0" rIns="0" bIns="0" anchor="ctr">
            <a:spAutoFit/>
          </a:bodyPr>
          <a:lstStyle>
            <a:lvl1pPr marL="0" indent="0">
              <a:spcBef>
                <a:spcPts val="0"/>
              </a:spcBef>
              <a:buNone/>
              <a:defRPr sz="1000" baseline="0">
                <a:solidFill>
                  <a:schemeClr val="accent3"/>
                </a:solidFill>
              </a:defRPr>
            </a:lvl1pPr>
          </a:lstStyle>
          <a:p>
            <a:pPr lvl="0"/>
            <a:r>
              <a:rPr lang="en-US" dirty="0"/>
              <a:t>Section Title – Arial 10pt Regular, Use Title Case</a:t>
            </a:r>
          </a:p>
        </p:txBody>
      </p:sp>
      <p:sp>
        <p:nvSpPr>
          <p:cNvPr id="31" name="Text Placeholder 4"/>
          <p:cNvSpPr>
            <a:spLocks noGrp="1"/>
          </p:cNvSpPr>
          <p:nvPr>
            <p:ph type="body" sz="quarter" idx="18" hasCustomPrompt="1"/>
          </p:nvPr>
        </p:nvSpPr>
        <p:spPr bwMode="gray">
          <a:xfrm>
            <a:off x="2082059" y="2300099"/>
            <a:ext cx="4343400" cy="230832"/>
          </a:xfrm>
          <a:prstGeom prst="rect">
            <a:avLst/>
          </a:prstGeom>
        </p:spPr>
        <p:txBody>
          <a:bodyPr lIns="0" tIns="0" rIns="0" bIns="0" anchor="ctr">
            <a:spAutoFit/>
          </a:bodyPr>
          <a:lstStyle>
            <a:lvl1pPr marL="0" indent="0">
              <a:spcBef>
                <a:spcPts val="0"/>
              </a:spcBef>
              <a:buNone/>
              <a:defRPr sz="1500" b="0" baseline="0">
                <a:solidFill>
                  <a:schemeClr val="tx1"/>
                </a:solidFill>
              </a:defRPr>
            </a:lvl1pPr>
          </a:lstStyle>
          <a:p>
            <a:pPr lvl="0"/>
            <a:r>
              <a:rPr lang="en-US" dirty="0"/>
              <a:t>Section Title – Arial 15pt Regular, Use Title Case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Road Map 4">
    <p:spTree>
      <p:nvGrpSpPr>
        <p:cNvPr id="1" name=""/>
        <p:cNvGrpSpPr/>
        <p:nvPr/>
      </p:nvGrpSpPr>
      <p:grpSpPr>
        <a:xfrm>
          <a:off x="0" y="0"/>
          <a:ext cx="0" cy="0"/>
          <a:chOff x="0" y="0"/>
          <a:chExt cx="0" cy="0"/>
        </a:xfrm>
      </p:grpSpPr>
      <p:cxnSp>
        <p:nvCxnSpPr>
          <p:cNvPr id="20" name="Straight Connector 19"/>
          <p:cNvCxnSpPr/>
          <p:nvPr userDrawn="1"/>
        </p:nvCxnSpPr>
        <p:spPr bwMode="gray">
          <a:xfrm>
            <a:off x="457612" y="1066294"/>
            <a:ext cx="6853238" cy="0"/>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sp>
        <p:nvSpPr>
          <p:cNvPr id="21" name="Text Placeholder 4"/>
          <p:cNvSpPr txBox="1">
            <a:spLocks/>
          </p:cNvSpPr>
          <p:nvPr userDrawn="1"/>
        </p:nvSpPr>
        <p:spPr bwMode="gray">
          <a:xfrm>
            <a:off x="458899" y="729525"/>
            <a:ext cx="6857889" cy="307777"/>
          </a:xfrm>
          <a:prstGeom prst="rect">
            <a:avLst/>
          </a:prstGeom>
        </p:spPr>
        <p:txBody>
          <a:bodyPr wrap="square" lIns="0" tIns="0" rIns="0" bIns="0" anchor="b" anchorCtr="0">
            <a:spAutoFit/>
          </a:bodyPr>
          <a:lstStyle>
            <a:lvl1pPr marL="0" indent="0" algn="l" defTabSz="1018879" rtl="0" eaLnBrk="1" latinLnBrk="0" hangingPunct="1">
              <a:spcBef>
                <a:spcPts val="0"/>
              </a:spcBef>
              <a:buFont typeface="Arial" pitchFamily="34" charset="0"/>
              <a:buNone/>
              <a:defRPr sz="2000" kern="1200" baseline="0">
                <a:solidFill>
                  <a:schemeClr val="tx1"/>
                </a:solidFill>
                <a:latin typeface="+mn-lt"/>
                <a:ea typeface="+mn-ea"/>
                <a:cs typeface="+mn-cs"/>
              </a:defRPr>
            </a:lvl1pPr>
            <a:lvl2pPr marL="230188" indent="-117475"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2pPr>
            <a:lvl3pPr marL="342900" indent="-112713"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3pPr>
            <a:lvl4pPr marL="458788" indent="-115888"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4pPr>
            <a:lvl5pPr marL="571500" indent="-112713" algn="l" defTabSz="1018879" rtl="0" eaLnBrk="1" latinLnBrk="0" hangingPunct="1">
              <a:spcBef>
                <a:spcPts val="500"/>
              </a:spcBef>
              <a:buFont typeface="Arial" pitchFamily="34" charset="0"/>
              <a:buChar char="•"/>
              <a:defRPr sz="1000" kern="1200" baseline="0">
                <a:solidFill>
                  <a:schemeClr val="tx1"/>
                </a:solidFill>
                <a:latin typeface="+mn-lt"/>
                <a:ea typeface="+mn-ea"/>
                <a:cs typeface="+mn-cs"/>
              </a:defRPr>
            </a:lvl5pPr>
            <a:lvl6pPr marL="280191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135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2079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30237"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r>
              <a:rPr lang="en-US" dirty="0"/>
              <a:t>Road Map for Discussion</a:t>
            </a:r>
          </a:p>
        </p:txBody>
      </p:sp>
      <p:sp>
        <p:nvSpPr>
          <p:cNvPr id="36" name="Freeform 35"/>
          <p:cNvSpPr/>
          <p:nvPr userDrawn="1"/>
        </p:nvSpPr>
        <p:spPr bwMode="gray">
          <a:xfrm>
            <a:off x="1415231" y="4480909"/>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4</a:t>
            </a:r>
          </a:p>
        </p:txBody>
      </p:sp>
      <p:sp>
        <p:nvSpPr>
          <p:cNvPr id="37" name="Text Placeholder 4"/>
          <p:cNvSpPr>
            <a:spLocks noGrp="1"/>
          </p:cNvSpPr>
          <p:nvPr>
            <p:ph type="body" sz="quarter" idx="13" hasCustomPrompt="1"/>
          </p:nvPr>
        </p:nvSpPr>
        <p:spPr bwMode="gray">
          <a:xfrm>
            <a:off x="2082060" y="4586845"/>
            <a:ext cx="4343400" cy="153888"/>
          </a:xfrm>
          <a:prstGeom prst="rect">
            <a:avLst/>
          </a:prstGeom>
        </p:spPr>
        <p:txBody>
          <a:bodyPr lIns="0" tIns="0" rIns="0" bIns="0" anchor="ctr">
            <a:spAutoFit/>
          </a:bodyPr>
          <a:lstStyle>
            <a:lvl1pPr marL="0" indent="0">
              <a:spcBef>
                <a:spcPts val="0"/>
              </a:spcBef>
              <a:buNone/>
              <a:defRPr sz="1000" baseline="0">
                <a:solidFill>
                  <a:schemeClr val="accent3"/>
                </a:solidFill>
              </a:defRPr>
            </a:lvl1pPr>
          </a:lstStyle>
          <a:p>
            <a:pPr lvl="0"/>
            <a:r>
              <a:rPr lang="en-US" dirty="0"/>
              <a:t>Section Title – Arial 10pt Regular, Use Title Case</a:t>
            </a:r>
          </a:p>
        </p:txBody>
      </p:sp>
      <p:sp>
        <p:nvSpPr>
          <p:cNvPr id="38" name="Freeform 37"/>
          <p:cNvSpPr/>
          <p:nvPr userDrawn="1"/>
        </p:nvSpPr>
        <p:spPr bwMode="gray">
          <a:xfrm>
            <a:off x="1415231" y="2986067"/>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2</a:t>
            </a:r>
          </a:p>
        </p:txBody>
      </p:sp>
      <p:sp>
        <p:nvSpPr>
          <p:cNvPr id="39" name="Freeform 38"/>
          <p:cNvSpPr/>
          <p:nvPr userDrawn="1"/>
        </p:nvSpPr>
        <p:spPr bwMode="gray">
          <a:xfrm>
            <a:off x="1415231" y="3732848"/>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3</a:t>
            </a:r>
          </a:p>
        </p:txBody>
      </p:sp>
      <p:sp>
        <p:nvSpPr>
          <p:cNvPr id="40" name="Freeform 39"/>
          <p:cNvSpPr/>
          <p:nvPr userDrawn="1"/>
        </p:nvSpPr>
        <p:spPr bwMode="gray">
          <a:xfrm>
            <a:off x="1415231" y="2232635"/>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1</a:t>
            </a:r>
          </a:p>
        </p:txBody>
      </p:sp>
      <p:sp>
        <p:nvSpPr>
          <p:cNvPr id="41" name="Text Placeholder 4"/>
          <p:cNvSpPr>
            <a:spLocks noGrp="1"/>
          </p:cNvSpPr>
          <p:nvPr>
            <p:ph type="body" sz="quarter" idx="11" hasCustomPrompt="1"/>
          </p:nvPr>
        </p:nvSpPr>
        <p:spPr bwMode="gray">
          <a:xfrm>
            <a:off x="2082060" y="3092003"/>
            <a:ext cx="4343400" cy="153888"/>
          </a:xfrm>
          <a:prstGeom prst="rect">
            <a:avLst/>
          </a:prstGeom>
        </p:spPr>
        <p:txBody>
          <a:bodyPr lIns="0" tIns="0" rIns="0" bIns="0" anchor="ctr">
            <a:spAutoFit/>
          </a:bodyPr>
          <a:lstStyle>
            <a:lvl1pPr marL="0" indent="0">
              <a:spcBef>
                <a:spcPts val="0"/>
              </a:spcBef>
              <a:buNone/>
              <a:defRPr sz="1000" baseline="0">
                <a:solidFill>
                  <a:schemeClr val="accent3"/>
                </a:solidFill>
              </a:defRPr>
            </a:lvl1pPr>
          </a:lstStyle>
          <a:p>
            <a:pPr lvl="0"/>
            <a:r>
              <a:rPr lang="en-US" dirty="0"/>
              <a:t>Section Title – Arial 10pt Regular, Use Title Case</a:t>
            </a:r>
          </a:p>
        </p:txBody>
      </p:sp>
      <p:sp>
        <p:nvSpPr>
          <p:cNvPr id="42" name="Text Placeholder 4"/>
          <p:cNvSpPr>
            <a:spLocks noGrp="1"/>
          </p:cNvSpPr>
          <p:nvPr>
            <p:ph type="body" sz="quarter" idx="12" hasCustomPrompt="1"/>
          </p:nvPr>
        </p:nvSpPr>
        <p:spPr bwMode="gray">
          <a:xfrm>
            <a:off x="2082060" y="3838784"/>
            <a:ext cx="4343400" cy="153888"/>
          </a:xfrm>
          <a:prstGeom prst="rect">
            <a:avLst/>
          </a:prstGeom>
        </p:spPr>
        <p:txBody>
          <a:bodyPr lIns="0" tIns="0" rIns="0" bIns="0" anchor="ctr">
            <a:spAutoFit/>
          </a:bodyPr>
          <a:lstStyle>
            <a:lvl1pPr marL="0" indent="0">
              <a:spcBef>
                <a:spcPts val="0"/>
              </a:spcBef>
              <a:buNone/>
              <a:defRPr sz="1000" baseline="0">
                <a:solidFill>
                  <a:schemeClr val="accent3"/>
                </a:solidFill>
              </a:defRPr>
            </a:lvl1pPr>
          </a:lstStyle>
          <a:p>
            <a:pPr lvl="0"/>
            <a:r>
              <a:rPr lang="en-US" dirty="0"/>
              <a:t>Section Title – Arial 10pt Regular, Use Title Case</a:t>
            </a:r>
          </a:p>
        </p:txBody>
      </p:sp>
      <p:sp>
        <p:nvSpPr>
          <p:cNvPr id="43" name="Text Placeholder 4"/>
          <p:cNvSpPr>
            <a:spLocks noGrp="1"/>
          </p:cNvSpPr>
          <p:nvPr>
            <p:ph type="body" sz="quarter" idx="15" hasCustomPrompt="1"/>
          </p:nvPr>
        </p:nvSpPr>
        <p:spPr bwMode="gray">
          <a:xfrm>
            <a:off x="2082059" y="2300099"/>
            <a:ext cx="4343400" cy="230832"/>
          </a:xfrm>
          <a:prstGeom prst="rect">
            <a:avLst/>
          </a:prstGeom>
        </p:spPr>
        <p:txBody>
          <a:bodyPr lIns="0" tIns="0" rIns="0" bIns="0" anchor="ctr">
            <a:spAutoFit/>
          </a:bodyPr>
          <a:lstStyle>
            <a:lvl1pPr marL="0" indent="0">
              <a:spcBef>
                <a:spcPts val="0"/>
              </a:spcBef>
              <a:buNone/>
              <a:defRPr sz="1500" b="0" baseline="0">
                <a:solidFill>
                  <a:schemeClr val="tx1"/>
                </a:solidFill>
              </a:defRPr>
            </a:lvl1pPr>
          </a:lstStyle>
          <a:p>
            <a:pPr lvl="0"/>
            <a:r>
              <a:rPr lang="en-US" dirty="0"/>
              <a:t>Section Title – Arial 15pt Regular, Use Title Case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oad Map 5">
    <p:spTree>
      <p:nvGrpSpPr>
        <p:cNvPr id="1" name=""/>
        <p:cNvGrpSpPr/>
        <p:nvPr/>
      </p:nvGrpSpPr>
      <p:grpSpPr>
        <a:xfrm>
          <a:off x="0" y="0"/>
          <a:ext cx="0" cy="0"/>
          <a:chOff x="0" y="0"/>
          <a:chExt cx="0" cy="0"/>
        </a:xfrm>
      </p:grpSpPr>
      <p:cxnSp>
        <p:nvCxnSpPr>
          <p:cNvPr id="13" name="Straight Connector 12"/>
          <p:cNvCxnSpPr/>
          <p:nvPr userDrawn="1"/>
        </p:nvCxnSpPr>
        <p:spPr bwMode="gray">
          <a:xfrm>
            <a:off x="457612" y="1066294"/>
            <a:ext cx="6853238" cy="0"/>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sp>
        <p:nvSpPr>
          <p:cNvPr id="15" name="Text Placeholder 4"/>
          <p:cNvSpPr txBox="1">
            <a:spLocks/>
          </p:cNvSpPr>
          <p:nvPr userDrawn="1"/>
        </p:nvSpPr>
        <p:spPr bwMode="gray">
          <a:xfrm>
            <a:off x="458899" y="729525"/>
            <a:ext cx="6857889" cy="307777"/>
          </a:xfrm>
          <a:prstGeom prst="rect">
            <a:avLst/>
          </a:prstGeom>
        </p:spPr>
        <p:txBody>
          <a:bodyPr wrap="square" lIns="0" tIns="0" rIns="0" bIns="0" anchor="b" anchorCtr="0">
            <a:spAutoFit/>
          </a:bodyPr>
          <a:lstStyle>
            <a:lvl1pPr marL="0" indent="0" algn="l" defTabSz="1018879" rtl="0" eaLnBrk="1" latinLnBrk="0" hangingPunct="1">
              <a:spcBef>
                <a:spcPts val="0"/>
              </a:spcBef>
              <a:buFont typeface="Arial" pitchFamily="34" charset="0"/>
              <a:buNone/>
              <a:defRPr sz="2000" kern="1200" baseline="0">
                <a:solidFill>
                  <a:schemeClr val="tx1"/>
                </a:solidFill>
                <a:latin typeface="+mn-lt"/>
                <a:ea typeface="+mn-ea"/>
                <a:cs typeface="+mn-cs"/>
              </a:defRPr>
            </a:lvl1pPr>
            <a:lvl2pPr marL="230188" indent="-117475"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2pPr>
            <a:lvl3pPr marL="342900" indent="-112713"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3pPr>
            <a:lvl4pPr marL="458788" indent="-115888"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4pPr>
            <a:lvl5pPr marL="571500" indent="-112713" algn="l" defTabSz="1018879" rtl="0" eaLnBrk="1" latinLnBrk="0" hangingPunct="1">
              <a:spcBef>
                <a:spcPts val="500"/>
              </a:spcBef>
              <a:buFont typeface="Arial" pitchFamily="34" charset="0"/>
              <a:buChar char="•"/>
              <a:defRPr sz="1000" kern="1200" baseline="0">
                <a:solidFill>
                  <a:schemeClr val="tx1"/>
                </a:solidFill>
                <a:latin typeface="+mn-lt"/>
                <a:ea typeface="+mn-ea"/>
                <a:cs typeface="+mn-cs"/>
              </a:defRPr>
            </a:lvl5pPr>
            <a:lvl6pPr marL="280191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135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2079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30237"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r>
              <a:rPr lang="en-US" dirty="0"/>
              <a:t>Road Map for Discussion</a:t>
            </a:r>
          </a:p>
        </p:txBody>
      </p:sp>
      <p:sp>
        <p:nvSpPr>
          <p:cNvPr id="42" name="Freeform 41"/>
          <p:cNvSpPr/>
          <p:nvPr userDrawn="1"/>
        </p:nvSpPr>
        <p:spPr bwMode="gray">
          <a:xfrm>
            <a:off x="1415231" y="4806530"/>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5</a:t>
            </a:r>
          </a:p>
        </p:txBody>
      </p:sp>
      <p:sp>
        <p:nvSpPr>
          <p:cNvPr id="43" name="Text Placeholder 4"/>
          <p:cNvSpPr>
            <a:spLocks noGrp="1"/>
          </p:cNvSpPr>
          <p:nvPr>
            <p:ph type="body" sz="quarter" idx="14" hasCustomPrompt="1"/>
          </p:nvPr>
        </p:nvSpPr>
        <p:spPr bwMode="gray">
          <a:xfrm>
            <a:off x="2082060" y="4912466"/>
            <a:ext cx="4343400" cy="153888"/>
          </a:xfrm>
          <a:prstGeom prst="rect">
            <a:avLst/>
          </a:prstGeom>
        </p:spPr>
        <p:txBody>
          <a:bodyPr lIns="0" tIns="0" rIns="0" bIns="0" anchor="ctr">
            <a:spAutoFit/>
          </a:bodyPr>
          <a:lstStyle>
            <a:lvl1pPr marL="0" indent="0">
              <a:spcBef>
                <a:spcPts val="0"/>
              </a:spcBef>
              <a:buNone/>
              <a:defRPr sz="1000" baseline="0">
                <a:solidFill>
                  <a:schemeClr val="accent3"/>
                </a:solidFill>
              </a:defRPr>
            </a:lvl1pPr>
          </a:lstStyle>
          <a:p>
            <a:pPr lvl="0"/>
            <a:r>
              <a:rPr lang="en-US" dirty="0"/>
              <a:t>Section Title – Arial 10pt Regular, Use Title Case</a:t>
            </a:r>
          </a:p>
        </p:txBody>
      </p:sp>
      <p:sp>
        <p:nvSpPr>
          <p:cNvPr id="44" name="Freeform 43"/>
          <p:cNvSpPr/>
          <p:nvPr userDrawn="1"/>
        </p:nvSpPr>
        <p:spPr bwMode="gray">
          <a:xfrm>
            <a:off x="1415231" y="4165209"/>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4</a:t>
            </a:r>
          </a:p>
        </p:txBody>
      </p:sp>
      <p:sp>
        <p:nvSpPr>
          <p:cNvPr id="45" name="Text Placeholder 4"/>
          <p:cNvSpPr>
            <a:spLocks noGrp="1"/>
          </p:cNvSpPr>
          <p:nvPr>
            <p:ph type="body" sz="quarter" idx="13" hasCustomPrompt="1"/>
          </p:nvPr>
        </p:nvSpPr>
        <p:spPr bwMode="gray">
          <a:xfrm>
            <a:off x="2082060" y="4271145"/>
            <a:ext cx="4343400" cy="153888"/>
          </a:xfrm>
          <a:prstGeom prst="rect">
            <a:avLst/>
          </a:prstGeom>
        </p:spPr>
        <p:txBody>
          <a:bodyPr lIns="0" tIns="0" rIns="0" bIns="0" anchor="ctr">
            <a:spAutoFit/>
          </a:bodyPr>
          <a:lstStyle>
            <a:lvl1pPr marL="0" indent="0">
              <a:spcBef>
                <a:spcPts val="0"/>
              </a:spcBef>
              <a:buNone/>
              <a:defRPr sz="1000" baseline="0">
                <a:solidFill>
                  <a:schemeClr val="accent3"/>
                </a:solidFill>
              </a:defRPr>
            </a:lvl1pPr>
          </a:lstStyle>
          <a:p>
            <a:pPr lvl="0"/>
            <a:r>
              <a:rPr lang="en-US" dirty="0"/>
              <a:t>Section Title – Arial 10pt Regular, Use Title Case</a:t>
            </a:r>
          </a:p>
        </p:txBody>
      </p:sp>
      <p:sp>
        <p:nvSpPr>
          <p:cNvPr id="46" name="Freeform 45"/>
          <p:cNvSpPr/>
          <p:nvPr userDrawn="1"/>
        </p:nvSpPr>
        <p:spPr bwMode="gray">
          <a:xfrm>
            <a:off x="1415231" y="2875367"/>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2</a:t>
            </a:r>
          </a:p>
        </p:txBody>
      </p:sp>
      <p:sp>
        <p:nvSpPr>
          <p:cNvPr id="47" name="Freeform 46"/>
          <p:cNvSpPr/>
          <p:nvPr userDrawn="1"/>
        </p:nvSpPr>
        <p:spPr bwMode="gray">
          <a:xfrm>
            <a:off x="1415231" y="3519648"/>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3</a:t>
            </a:r>
          </a:p>
        </p:txBody>
      </p:sp>
      <p:sp>
        <p:nvSpPr>
          <p:cNvPr id="48" name="Freeform 47"/>
          <p:cNvSpPr/>
          <p:nvPr userDrawn="1"/>
        </p:nvSpPr>
        <p:spPr bwMode="gray">
          <a:xfrm>
            <a:off x="1415231" y="2232635"/>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1</a:t>
            </a:r>
          </a:p>
        </p:txBody>
      </p:sp>
      <p:sp>
        <p:nvSpPr>
          <p:cNvPr id="49" name="Text Placeholder 4"/>
          <p:cNvSpPr>
            <a:spLocks noGrp="1"/>
          </p:cNvSpPr>
          <p:nvPr>
            <p:ph type="body" sz="quarter" idx="20" hasCustomPrompt="1"/>
          </p:nvPr>
        </p:nvSpPr>
        <p:spPr bwMode="gray">
          <a:xfrm>
            <a:off x="2082060" y="2981303"/>
            <a:ext cx="4343400" cy="153888"/>
          </a:xfrm>
          <a:prstGeom prst="rect">
            <a:avLst/>
          </a:prstGeom>
        </p:spPr>
        <p:txBody>
          <a:bodyPr lIns="0" tIns="0" rIns="0" bIns="0" anchor="ctr">
            <a:spAutoFit/>
          </a:bodyPr>
          <a:lstStyle>
            <a:lvl1pPr marL="0" indent="0">
              <a:spcBef>
                <a:spcPts val="0"/>
              </a:spcBef>
              <a:buNone/>
              <a:defRPr sz="1000" baseline="0">
                <a:solidFill>
                  <a:schemeClr val="accent3"/>
                </a:solidFill>
              </a:defRPr>
            </a:lvl1pPr>
          </a:lstStyle>
          <a:p>
            <a:pPr lvl="0"/>
            <a:r>
              <a:rPr lang="en-US" dirty="0"/>
              <a:t>Section Title – Arial 10pt Regular, Use Title Case</a:t>
            </a:r>
          </a:p>
        </p:txBody>
      </p:sp>
      <p:sp>
        <p:nvSpPr>
          <p:cNvPr id="50" name="Text Placeholder 4"/>
          <p:cNvSpPr>
            <a:spLocks noGrp="1"/>
          </p:cNvSpPr>
          <p:nvPr>
            <p:ph type="body" sz="quarter" idx="21" hasCustomPrompt="1"/>
          </p:nvPr>
        </p:nvSpPr>
        <p:spPr bwMode="gray">
          <a:xfrm>
            <a:off x="2082060" y="3625584"/>
            <a:ext cx="4343400" cy="153888"/>
          </a:xfrm>
          <a:prstGeom prst="rect">
            <a:avLst/>
          </a:prstGeom>
        </p:spPr>
        <p:txBody>
          <a:bodyPr lIns="0" tIns="0" rIns="0" bIns="0" anchor="ctr">
            <a:spAutoFit/>
          </a:bodyPr>
          <a:lstStyle>
            <a:lvl1pPr marL="0" indent="0">
              <a:spcBef>
                <a:spcPts val="0"/>
              </a:spcBef>
              <a:buNone/>
              <a:defRPr sz="1000" baseline="0">
                <a:solidFill>
                  <a:schemeClr val="accent3"/>
                </a:solidFill>
              </a:defRPr>
            </a:lvl1pPr>
          </a:lstStyle>
          <a:p>
            <a:pPr lvl="0"/>
            <a:r>
              <a:rPr lang="en-US" dirty="0"/>
              <a:t>Section Title – Arial 10pt Regular, Use Title Case</a:t>
            </a:r>
          </a:p>
        </p:txBody>
      </p:sp>
      <p:sp>
        <p:nvSpPr>
          <p:cNvPr id="51" name="Text Placeholder 4"/>
          <p:cNvSpPr>
            <a:spLocks noGrp="1"/>
          </p:cNvSpPr>
          <p:nvPr>
            <p:ph type="body" sz="quarter" idx="22" hasCustomPrompt="1"/>
          </p:nvPr>
        </p:nvSpPr>
        <p:spPr bwMode="gray">
          <a:xfrm>
            <a:off x="2082059" y="2300099"/>
            <a:ext cx="4343400" cy="230832"/>
          </a:xfrm>
          <a:prstGeom prst="rect">
            <a:avLst/>
          </a:prstGeom>
        </p:spPr>
        <p:txBody>
          <a:bodyPr lIns="0" tIns="0" rIns="0" bIns="0" anchor="ctr">
            <a:spAutoFit/>
          </a:bodyPr>
          <a:lstStyle>
            <a:lvl1pPr marL="0" indent="0">
              <a:spcBef>
                <a:spcPts val="0"/>
              </a:spcBef>
              <a:buNone/>
              <a:defRPr sz="1500" b="0" baseline="0">
                <a:solidFill>
                  <a:schemeClr val="tx1"/>
                </a:solidFill>
              </a:defRPr>
            </a:lvl1pPr>
          </a:lstStyle>
          <a:p>
            <a:pPr lvl="0"/>
            <a:r>
              <a:rPr lang="en-US" dirty="0"/>
              <a:t>Section Title – Arial 15pt Regular, Use Title Case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tandard">
    <p:spTree>
      <p:nvGrpSpPr>
        <p:cNvPr id="1" name=""/>
        <p:cNvGrpSpPr/>
        <p:nvPr/>
      </p:nvGrpSpPr>
      <p:grpSpPr>
        <a:xfrm>
          <a:off x="0" y="0"/>
          <a:ext cx="0" cy="0"/>
          <a:chOff x="0" y="0"/>
          <a:chExt cx="0" cy="0"/>
        </a:xfrm>
      </p:grpSpPr>
      <p:sp>
        <p:nvSpPr>
          <p:cNvPr id="20" name="Text Placeholder 4"/>
          <p:cNvSpPr>
            <a:spLocks noGrp="1"/>
          </p:cNvSpPr>
          <p:nvPr>
            <p:ph type="body" sz="quarter" idx="21" hasCustomPrompt="1"/>
          </p:nvPr>
        </p:nvSpPr>
        <p:spPr bwMode="gray">
          <a:xfrm>
            <a:off x="458899" y="458112"/>
            <a:ext cx="2910268" cy="138499"/>
          </a:xfrm>
          <a:prstGeom prst="rect">
            <a:avLst/>
          </a:prstGeom>
        </p:spPr>
        <p:txBody>
          <a:bodyPr lIns="0" tIns="0" rIns="0" bIns="0">
            <a:spAutoFit/>
          </a:bodyPr>
          <a:lstStyle>
            <a:lvl1pPr marL="0" indent="0">
              <a:spcBef>
                <a:spcPts val="0"/>
              </a:spcBef>
              <a:buNone/>
              <a:defRPr sz="900" baseline="0">
                <a:solidFill>
                  <a:schemeClr val="tx1"/>
                </a:solidFill>
              </a:defRPr>
            </a:lvl1pPr>
          </a:lstStyle>
          <a:p>
            <a:pPr lvl="0"/>
            <a:r>
              <a:rPr lang="en-US" dirty="0"/>
              <a:t>Top Kicker – Arial 9pt Regular, Use Title Case</a:t>
            </a:r>
          </a:p>
        </p:txBody>
      </p:sp>
      <p:sp>
        <p:nvSpPr>
          <p:cNvPr id="22" name="Text Placeholder 4"/>
          <p:cNvSpPr>
            <a:spLocks noGrp="1"/>
          </p:cNvSpPr>
          <p:nvPr>
            <p:ph type="body" sz="quarter" idx="22" hasCustomPrompt="1"/>
          </p:nvPr>
        </p:nvSpPr>
        <p:spPr bwMode="gray">
          <a:xfrm>
            <a:off x="458899" y="1130579"/>
            <a:ext cx="6857889" cy="230832"/>
          </a:xfrm>
          <a:prstGeom prst="rect">
            <a:avLst/>
          </a:prstGeom>
        </p:spPr>
        <p:txBody>
          <a:bodyPr wrap="square" lIns="0" tIns="0" rIns="0" bIns="0">
            <a:spAutoFit/>
          </a:bodyPr>
          <a:lstStyle>
            <a:lvl1pPr marL="0" indent="0">
              <a:spcBef>
                <a:spcPts val="0"/>
              </a:spcBef>
              <a:buNone/>
              <a:defRPr sz="1500" baseline="0">
                <a:solidFill>
                  <a:schemeClr val="accent3"/>
                </a:solidFill>
              </a:defRPr>
            </a:lvl1pPr>
          </a:lstStyle>
          <a:p>
            <a:pPr lvl="0"/>
            <a:r>
              <a:rPr lang="en-US" dirty="0"/>
              <a:t>Slide Subtitle – Arial 15pt Regular, Use Title Case</a:t>
            </a:r>
          </a:p>
        </p:txBody>
      </p:sp>
      <p:cxnSp>
        <p:nvCxnSpPr>
          <p:cNvPr id="23" name="Straight Connector 22"/>
          <p:cNvCxnSpPr/>
          <p:nvPr userDrawn="1"/>
        </p:nvCxnSpPr>
        <p:spPr bwMode="gray">
          <a:xfrm>
            <a:off x="457612" y="1066294"/>
            <a:ext cx="6853238" cy="0"/>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sp>
        <p:nvSpPr>
          <p:cNvPr id="25" name="Text Placeholder 4"/>
          <p:cNvSpPr>
            <a:spLocks noGrp="1"/>
          </p:cNvSpPr>
          <p:nvPr>
            <p:ph type="body" sz="quarter" idx="23" hasCustomPrompt="1"/>
          </p:nvPr>
        </p:nvSpPr>
        <p:spPr bwMode="gray">
          <a:xfrm>
            <a:off x="458899" y="729525"/>
            <a:ext cx="6857889" cy="307777"/>
          </a:xfrm>
          <a:prstGeom prst="rect">
            <a:avLst/>
          </a:prstGeom>
        </p:spPr>
        <p:txBody>
          <a:bodyPr wrap="square" lIns="0" tIns="0" rIns="0" bIns="0" anchor="b" anchorCtr="0">
            <a:spAutoFit/>
          </a:bodyPr>
          <a:lstStyle>
            <a:lvl1pPr marL="0" indent="0">
              <a:spcBef>
                <a:spcPts val="0"/>
              </a:spcBef>
              <a:buNone/>
              <a:defRPr sz="2000" baseline="0">
                <a:solidFill>
                  <a:schemeClr val="tx1"/>
                </a:solidFill>
              </a:defRPr>
            </a:lvl1pPr>
          </a:lstStyle>
          <a:p>
            <a:pPr lvl="0"/>
            <a:r>
              <a:rPr lang="en-US" dirty="0"/>
              <a:t>Slide Title – Arial 20pt Regular, Use Title Case</a:t>
            </a:r>
          </a:p>
        </p:txBody>
      </p:sp>
      <p:sp>
        <p:nvSpPr>
          <p:cNvPr id="26" name="Text Placeholder 21"/>
          <p:cNvSpPr>
            <a:spLocks noGrp="1"/>
          </p:cNvSpPr>
          <p:nvPr>
            <p:ph type="body" sz="quarter" idx="17" hasCustomPrompt="1"/>
          </p:nvPr>
        </p:nvSpPr>
        <p:spPr bwMode="gray">
          <a:xfrm>
            <a:off x="5368992" y="9349681"/>
            <a:ext cx="1945415" cy="153888"/>
          </a:xfrm>
          <a:prstGeom prst="rect">
            <a:avLst/>
          </a:prstGeom>
        </p:spPr>
        <p:txBody>
          <a:bodyPr wrap="square" lIns="0" tIns="0" rIns="0" bIns="0" anchor="b">
            <a:spAutoFit/>
          </a:bodyPr>
          <a:lstStyle>
            <a:lvl1pPr marL="0" indent="0" algn="l">
              <a:spcBef>
                <a:spcPts val="0"/>
              </a:spcBef>
              <a:buNone/>
              <a:defRPr sz="500" baseline="0">
                <a:solidFill>
                  <a:schemeClr val="tx1"/>
                </a:solidFill>
                <a:latin typeface="+mn-lt"/>
              </a:defRPr>
            </a:lvl1pPr>
            <a:lvl2pPr algn="l">
              <a:buNone/>
              <a:defRPr sz="600"/>
            </a:lvl2pPr>
            <a:lvl3pPr algn="l">
              <a:buNone/>
              <a:defRPr sz="600"/>
            </a:lvl3pPr>
            <a:lvl4pPr algn="l">
              <a:buNone/>
              <a:defRPr sz="600"/>
            </a:lvl4pPr>
            <a:lvl5pPr algn="l">
              <a:buNone/>
              <a:defRPr sz="600"/>
            </a:lvl5pPr>
          </a:lstStyle>
          <a:p>
            <a:pPr lvl="0"/>
            <a:r>
              <a:rPr lang="en-US" dirty="0"/>
              <a:t>Source: Click to add source. Use a single space after “Source:” and a period at the end of the source. Stretch the box to the left as needed.</a:t>
            </a:r>
          </a:p>
        </p:txBody>
      </p:sp>
      <p:sp>
        <p:nvSpPr>
          <p:cNvPr id="27" name="Text Placeholder 23"/>
          <p:cNvSpPr>
            <a:spLocks noGrp="1"/>
          </p:cNvSpPr>
          <p:nvPr>
            <p:ph type="body" sz="quarter" idx="20" hasCustomPrompt="1"/>
          </p:nvPr>
        </p:nvSpPr>
        <p:spPr bwMode="gray">
          <a:xfrm>
            <a:off x="457612" y="9349681"/>
            <a:ext cx="2610934" cy="153888"/>
          </a:xfrm>
          <a:prstGeom prst="rect">
            <a:avLst/>
          </a:prstGeom>
        </p:spPr>
        <p:txBody>
          <a:bodyPr wrap="square" lIns="0" tIns="0" rIns="0" bIns="0" anchor="b">
            <a:spAutoFit/>
          </a:bodyPr>
          <a:lstStyle>
            <a:lvl1pPr marL="91440" indent="-91440" algn="l" defTabSz="91440">
              <a:spcBef>
                <a:spcPts val="0"/>
              </a:spcBef>
              <a:buFont typeface="+mj-lt"/>
              <a:buAutoNum type="arabicParenR"/>
              <a:defRPr sz="500" baseline="0">
                <a:solidFill>
                  <a:schemeClr val="tx1"/>
                </a:solidFill>
                <a:latin typeface="+mn-lt"/>
              </a:defRPr>
            </a:lvl1pPr>
            <a:lvl2pPr>
              <a:buNone/>
              <a:defRPr sz="600">
                <a:solidFill>
                  <a:schemeClr val="tx1"/>
                </a:solidFill>
              </a:defRPr>
            </a:lvl2pPr>
            <a:lvl3pPr>
              <a:buNone/>
              <a:defRPr sz="600">
                <a:solidFill>
                  <a:schemeClr val="tx1"/>
                </a:solidFill>
              </a:defRPr>
            </a:lvl3pPr>
            <a:lvl4pPr>
              <a:buNone/>
              <a:defRPr sz="600">
                <a:solidFill>
                  <a:schemeClr val="tx1"/>
                </a:solidFill>
              </a:defRPr>
            </a:lvl4pPr>
            <a:lvl5pPr>
              <a:buNone/>
              <a:defRPr sz="600">
                <a:solidFill>
                  <a:schemeClr val="tx1"/>
                </a:solidFill>
              </a:defRPr>
            </a:lvl5pPr>
          </a:lstStyle>
          <a:p>
            <a:pPr lvl="0"/>
            <a:r>
              <a:rPr lang="en-US" dirty="0"/>
              <a:t>Click to add footnote. Numbers appear automatically (no additional space or tab needed). Use a period at the end of each footnote. Stretch the box to the right as needed.</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Standard">
    <p:spTree>
      <p:nvGrpSpPr>
        <p:cNvPr id="1" name=""/>
        <p:cNvGrpSpPr/>
        <p:nvPr/>
      </p:nvGrpSpPr>
      <p:grpSpPr>
        <a:xfrm>
          <a:off x="0" y="0"/>
          <a:ext cx="0" cy="0"/>
          <a:chOff x="0" y="0"/>
          <a:chExt cx="0" cy="0"/>
        </a:xfrm>
      </p:grpSpPr>
      <p:sp>
        <p:nvSpPr>
          <p:cNvPr id="10" name="Text Placeholder 4"/>
          <p:cNvSpPr>
            <a:spLocks noGrp="1"/>
          </p:cNvSpPr>
          <p:nvPr>
            <p:ph type="body" sz="quarter" idx="21" hasCustomPrompt="1"/>
          </p:nvPr>
        </p:nvSpPr>
        <p:spPr bwMode="gray">
          <a:xfrm>
            <a:off x="458899" y="458112"/>
            <a:ext cx="2910268" cy="138499"/>
          </a:xfrm>
          <a:prstGeom prst="rect">
            <a:avLst/>
          </a:prstGeom>
        </p:spPr>
        <p:txBody>
          <a:bodyPr lIns="0" tIns="0" rIns="0" bIns="0">
            <a:spAutoFit/>
          </a:bodyPr>
          <a:lstStyle>
            <a:lvl1pPr marL="0" indent="0">
              <a:spcBef>
                <a:spcPts val="0"/>
              </a:spcBef>
              <a:buNone/>
              <a:defRPr sz="900" baseline="0">
                <a:solidFill>
                  <a:schemeClr val="tx1"/>
                </a:solidFill>
              </a:defRPr>
            </a:lvl1pPr>
          </a:lstStyle>
          <a:p>
            <a:pPr lvl="0"/>
            <a:r>
              <a:rPr lang="en-US" dirty="0"/>
              <a:t>Top Kicker – Arial 9pt Regular, Use Title Case</a:t>
            </a:r>
          </a:p>
        </p:txBody>
      </p:sp>
      <p:cxnSp>
        <p:nvCxnSpPr>
          <p:cNvPr id="11" name="Straight Connector 10"/>
          <p:cNvCxnSpPr/>
          <p:nvPr userDrawn="1"/>
        </p:nvCxnSpPr>
        <p:spPr bwMode="gray">
          <a:xfrm>
            <a:off x="457612" y="1066294"/>
            <a:ext cx="6853238" cy="0"/>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sp>
        <p:nvSpPr>
          <p:cNvPr id="12" name="Text Placeholder 4"/>
          <p:cNvSpPr>
            <a:spLocks noGrp="1"/>
          </p:cNvSpPr>
          <p:nvPr>
            <p:ph type="body" sz="quarter" idx="23" hasCustomPrompt="1"/>
          </p:nvPr>
        </p:nvSpPr>
        <p:spPr bwMode="gray">
          <a:xfrm>
            <a:off x="458899" y="729525"/>
            <a:ext cx="6856301" cy="307777"/>
          </a:xfrm>
          <a:prstGeom prst="rect">
            <a:avLst/>
          </a:prstGeom>
        </p:spPr>
        <p:txBody>
          <a:bodyPr wrap="square" lIns="0" tIns="0" rIns="0" bIns="0" anchor="b" anchorCtr="0">
            <a:spAutoFit/>
          </a:bodyPr>
          <a:lstStyle>
            <a:lvl1pPr marL="0" indent="0">
              <a:spcBef>
                <a:spcPts val="0"/>
              </a:spcBef>
              <a:buNone/>
              <a:defRPr sz="2000" baseline="0">
                <a:solidFill>
                  <a:schemeClr val="tx1"/>
                </a:solidFill>
              </a:defRPr>
            </a:lvl1pPr>
          </a:lstStyle>
          <a:p>
            <a:pPr lvl="0"/>
            <a:r>
              <a:rPr lang="en-US" dirty="0"/>
              <a:t>Slide Title – Arial 20pt Regular, Use Title Case</a:t>
            </a:r>
          </a:p>
        </p:txBody>
      </p:sp>
      <p:cxnSp>
        <p:nvCxnSpPr>
          <p:cNvPr id="13" name="Straight Connector 12"/>
          <p:cNvCxnSpPr/>
          <p:nvPr userDrawn="1"/>
        </p:nvCxnSpPr>
        <p:spPr bwMode="gray">
          <a:xfrm>
            <a:off x="2329643" y="1285874"/>
            <a:ext cx="0" cy="7772400"/>
          </a:xfrm>
          <a:prstGeom prst="line">
            <a:avLst/>
          </a:prstGeom>
          <a:ln w="6350">
            <a:solidFill>
              <a:schemeClr val="accent3"/>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15"/>
          <p:cNvSpPr>
            <a:spLocks noGrp="1"/>
          </p:cNvSpPr>
          <p:nvPr>
            <p:ph type="body" sz="quarter" idx="32" hasCustomPrompt="1"/>
          </p:nvPr>
        </p:nvSpPr>
        <p:spPr bwMode="gray">
          <a:xfrm>
            <a:off x="458899" y="1285874"/>
            <a:ext cx="1828800" cy="7772400"/>
          </a:xfrm>
          <a:prstGeom prst="rect">
            <a:avLst/>
          </a:prstGeom>
        </p:spPr>
        <p:txBody>
          <a:bodyPr lIns="0" tIns="0" rIns="0" bIns="0">
            <a:noAutofit/>
          </a:bodyPr>
          <a:lstStyle>
            <a:lvl1pPr marL="0" marR="0" indent="0" algn="l" defTabSz="1018879" rtl="0" eaLnBrk="1" fontAlgn="auto" latinLnBrk="0" hangingPunct="1">
              <a:lnSpc>
                <a:spcPts val="1300"/>
              </a:lnSpc>
              <a:spcBef>
                <a:spcPts val="800"/>
              </a:spcBef>
              <a:spcAft>
                <a:spcPts val="0"/>
              </a:spcAft>
              <a:buClrTx/>
              <a:buSzTx/>
              <a:buFont typeface="Arial" pitchFamily="34" charset="0"/>
              <a:buNone/>
              <a:tabLst/>
              <a:defRPr baseline="0"/>
            </a:lvl1pPr>
            <a:lvl2pPr>
              <a:buNone/>
              <a:defRPr/>
            </a:lvl2pPr>
            <a:lvl3pPr>
              <a:buNone/>
              <a:defRPr/>
            </a:lvl3pPr>
            <a:lvl4pPr>
              <a:buNone/>
              <a:defRPr/>
            </a:lvl4pPr>
            <a:lvl5pPr>
              <a:buNone/>
              <a:defRPr/>
            </a:lvl5pPr>
          </a:lstStyle>
          <a:p>
            <a:pPr lvl="0"/>
            <a:r>
              <a:rPr lang="en-US" dirty="0"/>
              <a:t>Body Text – Arial 10pt Regular.</a:t>
            </a:r>
            <a:br>
              <a:rPr lang="en-US" dirty="0"/>
            </a:br>
            <a:r>
              <a:rPr lang="en-US" dirty="0"/>
              <a:t>Click to add text. Click to add text. Click to add text. Click to add text. Click to add text. Click to add text. Click to add text. Click to add text.</a:t>
            </a:r>
            <a:br>
              <a:rPr lang="en-US" dirty="0"/>
            </a:br>
            <a:r>
              <a:rPr lang="en-US" dirty="0"/>
              <a:t>Click to add text. Click to add text. Click to add text. Click to add text. Click to add text. Click to add text. Click to add text. Click to add text. </a:t>
            </a:r>
          </a:p>
        </p:txBody>
      </p:sp>
      <p:sp>
        <p:nvSpPr>
          <p:cNvPr id="15" name="Text Placeholder 4"/>
          <p:cNvSpPr>
            <a:spLocks noGrp="1"/>
          </p:cNvSpPr>
          <p:nvPr>
            <p:ph type="body" sz="quarter" idx="11" hasCustomPrompt="1"/>
          </p:nvPr>
        </p:nvSpPr>
        <p:spPr bwMode="gray">
          <a:xfrm>
            <a:off x="2437351" y="1285874"/>
            <a:ext cx="4879437" cy="230832"/>
          </a:xfrm>
          <a:prstGeom prst="rect">
            <a:avLst/>
          </a:prstGeom>
        </p:spPr>
        <p:txBody>
          <a:bodyPr wrap="square" lIns="0" tIns="0" rIns="0" bIns="0">
            <a:spAutoFit/>
          </a:bodyPr>
          <a:lstStyle>
            <a:lvl1pPr marL="0" indent="0">
              <a:spcBef>
                <a:spcPts val="0"/>
              </a:spcBef>
              <a:buNone/>
              <a:defRPr sz="1500" baseline="0">
                <a:solidFill>
                  <a:schemeClr val="accent3"/>
                </a:solidFill>
              </a:defRPr>
            </a:lvl1pPr>
          </a:lstStyle>
          <a:p>
            <a:pPr lvl="0"/>
            <a:r>
              <a:rPr lang="en-US" dirty="0"/>
              <a:t>Slide Subtitle – Arial 15pt Regular, Use Title Case</a:t>
            </a:r>
          </a:p>
        </p:txBody>
      </p:sp>
      <p:sp>
        <p:nvSpPr>
          <p:cNvPr id="16" name="Text Placeholder 21"/>
          <p:cNvSpPr>
            <a:spLocks noGrp="1"/>
          </p:cNvSpPr>
          <p:nvPr>
            <p:ph type="body" sz="quarter" idx="17" hasCustomPrompt="1"/>
          </p:nvPr>
        </p:nvSpPr>
        <p:spPr bwMode="gray">
          <a:xfrm>
            <a:off x="5368992" y="9349681"/>
            <a:ext cx="1945415" cy="153888"/>
          </a:xfrm>
          <a:prstGeom prst="rect">
            <a:avLst/>
          </a:prstGeom>
        </p:spPr>
        <p:txBody>
          <a:bodyPr wrap="square" lIns="0" tIns="0" rIns="0" bIns="0" anchor="b">
            <a:spAutoFit/>
          </a:bodyPr>
          <a:lstStyle>
            <a:lvl1pPr marL="0" indent="0" algn="l">
              <a:spcBef>
                <a:spcPts val="0"/>
              </a:spcBef>
              <a:buNone/>
              <a:defRPr sz="500" baseline="0">
                <a:solidFill>
                  <a:schemeClr val="tx1"/>
                </a:solidFill>
                <a:latin typeface="+mn-lt"/>
              </a:defRPr>
            </a:lvl1pPr>
            <a:lvl2pPr algn="l">
              <a:buNone/>
              <a:defRPr sz="600"/>
            </a:lvl2pPr>
            <a:lvl3pPr algn="l">
              <a:buNone/>
              <a:defRPr sz="600"/>
            </a:lvl3pPr>
            <a:lvl4pPr algn="l">
              <a:buNone/>
              <a:defRPr sz="600"/>
            </a:lvl4pPr>
            <a:lvl5pPr algn="l">
              <a:buNone/>
              <a:defRPr sz="600"/>
            </a:lvl5pPr>
          </a:lstStyle>
          <a:p>
            <a:pPr lvl="0"/>
            <a:r>
              <a:rPr lang="en-US" dirty="0"/>
              <a:t>Source: Click to add source. Use a single space after “Source:” and a period at the end of the source. Stretch the box to the left as needed.</a:t>
            </a:r>
          </a:p>
        </p:txBody>
      </p:sp>
      <p:sp>
        <p:nvSpPr>
          <p:cNvPr id="17" name="Text Placeholder 23"/>
          <p:cNvSpPr>
            <a:spLocks noGrp="1"/>
          </p:cNvSpPr>
          <p:nvPr>
            <p:ph type="body" sz="quarter" idx="20" hasCustomPrompt="1"/>
          </p:nvPr>
        </p:nvSpPr>
        <p:spPr bwMode="gray">
          <a:xfrm>
            <a:off x="457612" y="9349681"/>
            <a:ext cx="2610934" cy="153888"/>
          </a:xfrm>
          <a:prstGeom prst="rect">
            <a:avLst/>
          </a:prstGeom>
        </p:spPr>
        <p:txBody>
          <a:bodyPr wrap="square" lIns="0" tIns="0" rIns="0" bIns="0" anchor="b">
            <a:spAutoFit/>
          </a:bodyPr>
          <a:lstStyle>
            <a:lvl1pPr marL="91440" indent="-91440" algn="l" defTabSz="91440">
              <a:spcBef>
                <a:spcPts val="0"/>
              </a:spcBef>
              <a:buFont typeface="+mj-lt"/>
              <a:buAutoNum type="arabicParenR"/>
              <a:defRPr sz="500" baseline="0">
                <a:solidFill>
                  <a:schemeClr val="tx1"/>
                </a:solidFill>
                <a:latin typeface="+mn-lt"/>
              </a:defRPr>
            </a:lvl1pPr>
            <a:lvl2pPr>
              <a:buNone/>
              <a:defRPr sz="600">
                <a:solidFill>
                  <a:schemeClr val="tx1"/>
                </a:solidFill>
              </a:defRPr>
            </a:lvl2pPr>
            <a:lvl3pPr>
              <a:buNone/>
              <a:defRPr sz="600">
                <a:solidFill>
                  <a:schemeClr val="tx1"/>
                </a:solidFill>
              </a:defRPr>
            </a:lvl3pPr>
            <a:lvl4pPr>
              <a:buNone/>
              <a:defRPr sz="600">
                <a:solidFill>
                  <a:schemeClr val="tx1"/>
                </a:solidFill>
              </a:defRPr>
            </a:lvl4pPr>
            <a:lvl5pPr>
              <a:buNone/>
              <a:defRPr sz="600">
                <a:solidFill>
                  <a:schemeClr val="tx1"/>
                </a:solidFill>
              </a:defRPr>
            </a:lvl5pPr>
          </a:lstStyle>
          <a:p>
            <a:pPr lvl="0"/>
            <a:r>
              <a:rPr lang="en-US" dirty="0"/>
              <a:t>Click to add footnote. Numbers appear automatically (no additional space or tab needed). Use a period at the end of each footnote. Stretch the box to the right as needed.</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vmlDrawing" Target="../drawings/vmlDrawing1.vml"/><Relationship Id="rId2" Type="http://schemas.openxmlformats.org/officeDocument/2006/relationships/slideLayout" Target="../slideLayouts/slideLayout2.xml"/><Relationship Id="rId16" Type="http://schemas.openxmlformats.org/officeDocument/2006/relationships/theme" Target="../theme/theme1.xml"/><Relationship Id="rId20"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oleObject" Target="../embeddings/oleObject1.bin"/><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theme" Target="../theme/theme2.xml"/><Relationship Id="rId18" Type="http://schemas.openxmlformats.org/officeDocument/2006/relationships/image" Target="../media/image1.emf"/><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oleObject" Target="../embeddings/oleObject2.bin"/><Relationship Id="rId2" Type="http://schemas.openxmlformats.org/officeDocument/2006/relationships/slideLayout" Target="../slideLayouts/slideLayout17.xml"/><Relationship Id="rId16" Type="http://schemas.openxmlformats.org/officeDocument/2006/relationships/tags" Target="../tags/tag4.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tags" Target="../tags/tag3.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vmlDrawing" Target="../drawings/vmlDrawing2.v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C834FA02-F541-46EA-BCC1-038E19621DBF}"/>
              </a:ext>
            </a:extLst>
          </p:cNvPr>
          <p:cNvGraphicFramePr>
            <a:graphicFrameLocks noChangeAspect="1"/>
          </p:cNvGraphicFramePr>
          <p:nvPr userDrawn="1">
            <p:custDataLst>
              <p:tags r:id="rId18"/>
            </p:custDataLst>
            <p:extLst>
              <p:ext uri="{D42A27DB-BD31-4B8C-83A1-F6EECF244321}">
                <p14:modId xmlns:p14="http://schemas.microsoft.com/office/powerpoint/2010/main" val="135544071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29" name="think-cell Slide" r:id="rId19" imgW="421" imgH="423" progId="TCLayout.ActiveDocument.1">
                  <p:embed/>
                </p:oleObj>
              </mc:Choice>
              <mc:Fallback>
                <p:oleObj name="think-cell Slide" r:id="rId19" imgW="421" imgH="423" progId="TCLayout.ActiveDocument.1">
                  <p:embed/>
                  <p:pic>
                    <p:nvPicPr>
                      <p:cNvPr id="0" name=""/>
                      <p:cNvPicPr/>
                      <p:nvPr/>
                    </p:nvPicPr>
                    <p:blipFill>
                      <a:blip r:embed="rId20"/>
                      <a:stretch>
                        <a:fillRect/>
                      </a:stretch>
                    </p:blipFill>
                    <p:spPr>
                      <a:xfrm>
                        <a:off x="1588" y="1588"/>
                        <a:ext cx="1588" cy="1588"/>
                      </a:xfrm>
                      <a:prstGeom prst="rect">
                        <a:avLst/>
                      </a:prstGeom>
                    </p:spPr>
                  </p:pic>
                </p:oleObj>
              </mc:Fallback>
            </mc:AlternateContent>
          </a:graphicData>
        </a:graphic>
      </p:graphicFrame>
      <p:sp>
        <p:nvSpPr>
          <p:cNvPr id="13" name="Slide Number Placeholder 5"/>
          <p:cNvSpPr txBox="1">
            <a:spLocks/>
          </p:cNvSpPr>
          <p:nvPr/>
        </p:nvSpPr>
        <p:spPr bwMode="gray">
          <a:xfrm>
            <a:off x="3678414" y="9626542"/>
            <a:ext cx="415573" cy="130805"/>
          </a:xfrm>
          <a:prstGeom prst="rect">
            <a:avLst/>
          </a:prstGeom>
        </p:spPr>
        <p:txBody>
          <a:bodyPr vert="horz" wrap="square" lIns="0" tIns="0" rIns="0" bIns="0" rtlCol="0" anchor="t">
            <a:spAutoFit/>
          </a:bodyPr>
          <a:lstStyle>
            <a:defPPr>
              <a:defRPr lang="en-US"/>
            </a:defPPr>
            <a:lvl1pPr marL="0" algn="ctr" defTabSz="1018879" rtl="0" eaLnBrk="1" latinLnBrk="0" hangingPunct="1">
              <a:defRPr sz="900" kern="1200">
                <a:solidFill>
                  <a:schemeClr val="tx1"/>
                </a:solidFill>
                <a:latin typeface="+mn-lt"/>
                <a:ea typeface="+mn-ea"/>
                <a:cs typeface="+mn-cs"/>
              </a:defRPr>
            </a:lvl1pPr>
            <a:lvl2pPr marL="509440" algn="l" defTabSz="1018879" rtl="0" eaLnBrk="1" latinLnBrk="0" hangingPunct="1">
              <a:defRPr sz="2100" kern="1200">
                <a:solidFill>
                  <a:schemeClr val="tx1"/>
                </a:solidFill>
                <a:latin typeface="+mn-lt"/>
                <a:ea typeface="+mn-ea"/>
                <a:cs typeface="+mn-cs"/>
              </a:defRPr>
            </a:lvl2pPr>
            <a:lvl3pPr marL="1018879" algn="l" defTabSz="1018879" rtl="0" eaLnBrk="1" latinLnBrk="0" hangingPunct="1">
              <a:defRPr sz="2100" kern="1200">
                <a:solidFill>
                  <a:schemeClr val="tx1"/>
                </a:solidFill>
                <a:latin typeface="+mn-lt"/>
                <a:ea typeface="+mn-ea"/>
                <a:cs typeface="+mn-cs"/>
              </a:defRPr>
            </a:lvl3pPr>
            <a:lvl4pPr marL="1528319" algn="l" defTabSz="1018879" rtl="0" eaLnBrk="1" latinLnBrk="0" hangingPunct="1">
              <a:defRPr sz="2100" kern="1200">
                <a:solidFill>
                  <a:schemeClr val="tx1"/>
                </a:solidFill>
                <a:latin typeface="+mn-lt"/>
                <a:ea typeface="+mn-ea"/>
                <a:cs typeface="+mn-cs"/>
              </a:defRPr>
            </a:lvl4pPr>
            <a:lvl5pPr marL="2037759" algn="l" defTabSz="1018879" rtl="0" eaLnBrk="1" latinLnBrk="0" hangingPunct="1">
              <a:defRPr sz="2100" kern="1200">
                <a:solidFill>
                  <a:schemeClr val="tx1"/>
                </a:solidFill>
                <a:latin typeface="+mn-lt"/>
                <a:ea typeface="+mn-ea"/>
                <a:cs typeface="+mn-cs"/>
              </a:defRPr>
            </a:lvl5pPr>
            <a:lvl6pPr marL="2547198" algn="l" defTabSz="1018879" rtl="0" eaLnBrk="1" latinLnBrk="0" hangingPunct="1">
              <a:defRPr sz="2100" kern="1200">
                <a:solidFill>
                  <a:schemeClr val="tx1"/>
                </a:solidFill>
                <a:latin typeface="+mn-lt"/>
                <a:ea typeface="+mn-ea"/>
                <a:cs typeface="+mn-cs"/>
              </a:defRPr>
            </a:lvl6pPr>
            <a:lvl7pPr marL="3056638" algn="l" defTabSz="1018879" rtl="0" eaLnBrk="1" latinLnBrk="0" hangingPunct="1">
              <a:defRPr sz="2100" kern="1200">
                <a:solidFill>
                  <a:schemeClr val="tx1"/>
                </a:solidFill>
                <a:latin typeface="+mn-lt"/>
                <a:ea typeface="+mn-ea"/>
                <a:cs typeface="+mn-cs"/>
              </a:defRPr>
            </a:lvl7pPr>
            <a:lvl8pPr marL="3566078" algn="l" defTabSz="1018879" rtl="0" eaLnBrk="1" latinLnBrk="0" hangingPunct="1">
              <a:defRPr sz="2100" kern="1200">
                <a:solidFill>
                  <a:schemeClr val="tx1"/>
                </a:solidFill>
                <a:latin typeface="+mn-lt"/>
                <a:ea typeface="+mn-ea"/>
                <a:cs typeface="+mn-cs"/>
              </a:defRPr>
            </a:lvl8pPr>
            <a:lvl9pPr marL="4075517" algn="l" defTabSz="1018879" rtl="0" eaLnBrk="1" latinLnBrk="0" hangingPunct="1">
              <a:defRPr sz="2100" kern="1200">
                <a:solidFill>
                  <a:schemeClr val="tx1"/>
                </a:solidFill>
                <a:latin typeface="+mn-lt"/>
                <a:ea typeface="+mn-ea"/>
                <a:cs typeface="+mn-cs"/>
              </a:defRPr>
            </a:lvl9pPr>
          </a:lstStyle>
          <a:p>
            <a:fld id="{D1524D41-16DC-4D92-9EF9-071B213BE0F5}" type="slidenum">
              <a:rPr lang="en-US" sz="850" smtClean="0">
                <a:solidFill>
                  <a:schemeClr val="tx1"/>
                </a:solidFill>
              </a:rPr>
              <a:pPr/>
              <a:t>‹#›</a:t>
            </a:fld>
            <a:endParaRPr lang="en-US" sz="850" dirty="0">
              <a:solidFill>
                <a:schemeClr val="tx1"/>
              </a:solidFill>
            </a:endParaRPr>
          </a:p>
        </p:txBody>
      </p:sp>
      <p:sp>
        <p:nvSpPr>
          <p:cNvPr id="5" name="Text Placeholder 1"/>
          <p:cNvSpPr>
            <a:spLocks noGrp="1"/>
          </p:cNvSpPr>
          <p:nvPr>
            <p:ph type="body" idx="1"/>
          </p:nvPr>
        </p:nvSpPr>
        <p:spPr bwMode="gray">
          <a:xfrm>
            <a:off x="2956671" y="4516239"/>
            <a:ext cx="1859059" cy="1025922"/>
          </a:xfrm>
          <a:prstGeom prst="rect">
            <a:avLst/>
          </a:prstGeom>
        </p:spPr>
        <p:txBody>
          <a:bodyPr vert="horz" lIns="0" tIns="0" rIns="0" bIns="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 bg1="lt1" tx1="dk1" bg2="lt2" tx2="dk2" accent1="accent1" accent2="accent2" accent3="accent3" accent4="accent4" accent5="accent5" accent6="accent6" hlink="hlink" folHlink="folHlink"/>
  <p:sldLayoutIdLst>
    <p:sldLayoutId id="2147483691" r:id="rId1"/>
    <p:sldLayoutId id="2147483720" r:id="rId2"/>
    <p:sldLayoutId id="2147483715" r:id="rId3"/>
    <p:sldLayoutId id="2147483692" r:id="rId4"/>
    <p:sldLayoutId id="2147483693" r:id="rId5"/>
    <p:sldLayoutId id="2147483695" r:id="rId6"/>
    <p:sldLayoutId id="2147483696" r:id="rId7"/>
    <p:sldLayoutId id="2147483694" r:id="rId8"/>
    <p:sldLayoutId id="2147483718" r:id="rId9"/>
    <p:sldLayoutId id="2147483704" r:id="rId10"/>
    <p:sldLayoutId id="2147483707" r:id="rId11"/>
    <p:sldLayoutId id="2147483719" r:id="rId12"/>
    <p:sldLayoutId id="2147483717" r:id="rId13"/>
    <p:sldLayoutId id="2147483678" r:id="rId14"/>
    <p:sldLayoutId id="2147483679" r:id="rId15"/>
  </p:sldLayoutIdLst>
  <p:hf hdr="0" ftr="0" dt="0"/>
  <p:txStyles>
    <p:titleStyle>
      <a:lvl1pPr algn="l" defTabSz="1018879" rtl="0" eaLnBrk="1" latinLnBrk="0" hangingPunct="1">
        <a:spcBef>
          <a:spcPct val="0"/>
        </a:spcBef>
        <a:buNone/>
        <a:defRPr sz="1800" b="1" kern="1200">
          <a:solidFill>
            <a:schemeClr val="accent5"/>
          </a:solidFill>
          <a:latin typeface="+mj-lt"/>
          <a:ea typeface="+mj-ea"/>
          <a:cs typeface="+mj-cs"/>
        </a:defRPr>
      </a:lvl1pPr>
    </p:titleStyle>
    <p:bodyStyle>
      <a:lvl1pPr marL="112713" indent="-112713" algn="l" defTabSz="1018879" rtl="0" eaLnBrk="1" latinLnBrk="0" hangingPunct="1">
        <a:spcBef>
          <a:spcPts val="500"/>
        </a:spcBef>
        <a:buFont typeface="Arial" pitchFamily="34" charset="0"/>
        <a:buChar char="•"/>
        <a:defRPr sz="1000" kern="1200">
          <a:solidFill>
            <a:schemeClr val="tx1"/>
          </a:solidFill>
          <a:latin typeface="Calibri" panose="020F0502020204030204" pitchFamily="34" charset="0"/>
          <a:ea typeface="+mn-ea"/>
          <a:cs typeface="Calibri" panose="020F0502020204030204" pitchFamily="34" charset="0"/>
        </a:defRPr>
      </a:lvl1pPr>
      <a:lvl2pPr marL="230188" indent="-117475" algn="l" defTabSz="1018879" rtl="0" eaLnBrk="1" latinLnBrk="0" hangingPunct="1">
        <a:spcBef>
          <a:spcPts val="500"/>
        </a:spcBef>
        <a:buFont typeface="Arial" pitchFamily="34" charset="0"/>
        <a:buChar char="–"/>
        <a:defRPr sz="1000" kern="1200">
          <a:solidFill>
            <a:schemeClr val="tx1"/>
          </a:solidFill>
          <a:latin typeface="Calibri" panose="020F0502020204030204" pitchFamily="34" charset="0"/>
          <a:ea typeface="+mn-ea"/>
          <a:cs typeface="Calibri" panose="020F0502020204030204" pitchFamily="34" charset="0"/>
        </a:defRPr>
      </a:lvl2pPr>
      <a:lvl3pPr marL="342900" indent="-112713" algn="l" defTabSz="1018879" rtl="0" eaLnBrk="1" latinLnBrk="0" hangingPunct="1">
        <a:spcBef>
          <a:spcPts val="500"/>
        </a:spcBef>
        <a:buFont typeface="Arial" pitchFamily="34" charset="0"/>
        <a:buChar char="•"/>
        <a:defRPr sz="1000" kern="1200">
          <a:solidFill>
            <a:schemeClr val="tx1"/>
          </a:solidFill>
          <a:latin typeface="Calibri" panose="020F0502020204030204" pitchFamily="34" charset="0"/>
          <a:ea typeface="+mn-ea"/>
          <a:cs typeface="Calibri" panose="020F0502020204030204" pitchFamily="34" charset="0"/>
        </a:defRPr>
      </a:lvl3pPr>
      <a:lvl4pPr marL="458788" indent="-115888" algn="l" defTabSz="1018879" rtl="0" eaLnBrk="1" latinLnBrk="0" hangingPunct="1">
        <a:spcBef>
          <a:spcPts val="500"/>
        </a:spcBef>
        <a:buFont typeface="Arial" pitchFamily="34" charset="0"/>
        <a:buChar char="–"/>
        <a:defRPr sz="1000" kern="1200">
          <a:solidFill>
            <a:schemeClr val="tx1"/>
          </a:solidFill>
          <a:latin typeface="Calibri" panose="020F0502020204030204" pitchFamily="34" charset="0"/>
          <a:ea typeface="+mn-ea"/>
          <a:cs typeface="Calibri" panose="020F0502020204030204" pitchFamily="34" charset="0"/>
        </a:defRPr>
      </a:lvl4pPr>
      <a:lvl5pPr marL="571500" indent="-112713" algn="l" defTabSz="1018879" rtl="0" eaLnBrk="1" latinLnBrk="0" hangingPunct="1">
        <a:spcBef>
          <a:spcPts val="500"/>
        </a:spcBef>
        <a:buFont typeface="Arial" pitchFamily="34" charset="0"/>
        <a:buChar char="•"/>
        <a:defRPr sz="1000" kern="1200" baseline="0">
          <a:solidFill>
            <a:schemeClr val="tx1"/>
          </a:solidFill>
          <a:latin typeface="Calibri" panose="020F0502020204030204" pitchFamily="34" charset="0"/>
          <a:ea typeface="+mn-ea"/>
          <a:cs typeface="Calibri" panose="020F0502020204030204" pitchFamily="34" charset="0"/>
        </a:defRPr>
      </a:lvl5pPr>
      <a:lvl6pPr marL="280191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135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2079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30237"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9pPr>
    </p:bodyStyle>
    <p:otherStyle>
      <a:defPPr>
        <a:defRPr lang="en-US"/>
      </a:defPPr>
      <a:lvl1pPr marL="0" algn="l" defTabSz="1018879" rtl="0" eaLnBrk="1" latinLnBrk="0" hangingPunct="1">
        <a:defRPr sz="2100" kern="1200">
          <a:solidFill>
            <a:schemeClr val="tx1"/>
          </a:solidFill>
          <a:latin typeface="+mn-lt"/>
          <a:ea typeface="+mn-ea"/>
          <a:cs typeface="+mn-cs"/>
        </a:defRPr>
      </a:lvl1pPr>
      <a:lvl2pPr marL="509440" algn="l" defTabSz="1018879" rtl="0" eaLnBrk="1" latinLnBrk="0" hangingPunct="1">
        <a:defRPr sz="2100" kern="1200">
          <a:solidFill>
            <a:schemeClr val="tx1"/>
          </a:solidFill>
          <a:latin typeface="+mn-lt"/>
          <a:ea typeface="+mn-ea"/>
          <a:cs typeface="+mn-cs"/>
        </a:defRPr>
      </a:lvl2pPr>
      <a:lvl3pPr marL="1018879" algn="l" defTabSz="1018879" rtl="0" eaLnBrk="1" latinLnBrk="0" hangingPunct="1">
        <a:defRPr sz="2100" kern="1200">
          <a:solidFill>
            <a:schemeClr val="tx1"/>
          </a:solidFill>
          <a:latin typeface="+mn-lt"/>
          <a:ea typeface="+mn-ea"/>
          <a:cs typeface="+mn-cs"/>
        </a:defRPr>
      </a:lvl3pPr>
      <a:lvl4pPr marL="1528319" algn="l" defTabSz="1018879" rtl="0" eaLnBrk="1" latinLnBrk="0" hangingPunct="1">
        <a:defRPr sz="2100" kern="1200">
          <a:solidFill>
            <a:schemeClr val="tx1"/>
          </a:solidFill>
          <a:latin typeface="+mn-lt"/>
          <a:ea typeface="+mn-ea"/>
          <a:cs typeface="+mn-cs"/>
        </a:defRPr>
      </a:lvl4pPr>
      <a:lvl5pPr marL="2037759" algn="l" defTabSz="1018879" rtl="0" eaLnBrk="1" latinLnBrk="0" hangingPunct="1">
        <a:defRPr sz="2100" kern="1200">
          <a:solidFill>
            <a:schemeClr val="tx1"/>
          </a:solidFill>
          <a:latin typeface="+mn-lt"/>
          <a:ea typeface="+mn-ea"/>
          <a:cs typeface="+mn-cs"/>
        </a:defRPr>
      </a:lvl5pPr>
      <a:lvl6pPr marL="2547198" algn="l" defTabSz="1018879" rtl="0" eaLnBrk="1" latinLnBrk="0" hangingPunct="1">
        <a:defRPr sz="2100" kern="1200">
          <a:solidFill>
            <a:schemeClr val="tx1"/>
          </a:solidFill>
          <a:latin typeface="+mn-lt"/>
          <a:ea typeface="+mn-ea"/>
          <a:cs typeface="+mn-cs"/>
        </a:defRPr>
      </a:lvl6pPr>
      <a:lvl7pPr marL="3056638" algn="l" defTabSz="1018879" rtl="0" eaLnBrk="1" latinLnBrk="0" hangingPunct="1">
        <a:defRPr sz="2100" kern="1200">
          <a:solidFill>
            <a:schemeClr val="tx1"/>
          </a:solidFill>
          <a:latin typeface="+mn-lt"/>
          <a:ea typeface="+mn-ea"/>
          <a:cs typeface="+mn-cs"/>
        </a:defRPr>
      </a:lvl7pPr>
      <a:lvl8pPr marL="3566078" algn="l" defTabSz="1018879" rtl="0" eaLnBrk="1" latinLnBrk="0" hangingPunct="1">
        <a:defRPr sz="2100" kern="1200">
          <a:solidFill>
            <a:schemeClr val="tx1"/>
          </a:solidFill>
          <a:latin typeface="+mn-lt"/>
          <a:ea typeface="+mn-ea"/>
          <a:cs typeface="+mn-cs"/>
        </a:defRPr>
      </a:lvl8pPr>
      <a:lvl9pPr marL="4075517" algn="l" defTabSz="1018879" rtl="0" eaLnBrk="1" latinLnBrk="0" hangingPunct="1">
        <a:defRPr sz="21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CDAC7F84-0145-4FFF-9907-AB215F22C2B0}"/>
              </a:ext>
            </a:extLst>
          </p:cNvPr>
          <p:cNvGraphicFramePr>
            <a:graphicFrameLocks noChangeAspect="1"/>
          </p:cNvGraphicFramePr>
          <p:nvPr userDrawn="1">
            <p:custDataLst>
              <p:tags r:id="rId15"/>
            </p:custDataLst>
            <p:extLst>
              <p:ext uri="{D42A27DB-BD31-4B8C-83A1-F6EECF244321}">
                <p14:modId xmlns:p14="http://schemas.microsoft.com/office/powerpoint/2010/main" val="31599525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053" name="think-cell Slide" r:id="rId17" imgW="421" imgH="423" progId="TCLayout.ActiveDocument.1">
                  <p:embed/>
                </p:oleObj>
              </mc:Choice>
              <mc:Fallback>
                <p:oleObj name="think-cell Slide" r:id="rId17" imgW="421" imgH="423" progId="TCLayout.ActiveDocument.1">
                  <p:embed/>
                  <p:pic>
                    <p:nvPicPr>
                      <p:cNvPr id="0" name=""/>
                      <p:cNvPicPr/>
                      <p:nvPr/>
                    </p:nvPicPr>
                    <p:blipFill>
                      <a:blip r:embed="rId18"/>
                      <a:stretch>
                        <a:fillRect/>
                      </a:stretch>
                    </p:blipFill>
                    <p:spPr>
                      <a:xfrm>
                        <a:off x="1588" y="1588"/>
                        <a:ext cx="1588" cy="1588"/>
                      </a:xfrm>
                      <a:prstGeom prst="rect">
                        <a:avLst/>
                      </a:prstGeom>
                    </p:spPr>
                  </p:pic>
                </p:oleObj>
              </mc:Fallback>
            </mc:AlternateContent>
          </a:graphicData>
        </a:graphic>
      </p:graphicFrame>
      <p:sp>
        <p:nvSpPr>
          <p:cNvPr id="7" name="Rectangle 6" hidden="1">
            <a:extLst>
              <a:ext uri="{FF2B5EF4-FFF2-40B4-BE49-F238E27FC236}">
                <a16:creationId xmlns:a16="http://schemas.microsoft.com/office/drawing/2014/main" id="{780EE83F-9DFD-4849-9EDB-CD1BF97617BA}"/>
              </a:ext>
            </a:extLst>
          </p:cNvPr>
          <p:cNvSpPr/>
          <p:nvPr userDrawn="1">
            <p:custDataLst>
              <p:tags r:id="rId16"/>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4400" b="0" i="0" baseline="0" dirty="0">
              <a:latin typeface="Calibri" panose="020F0502020204030204" pitchFamily="34" charset="0"/>
              <a:ea typeface="+mj-ea"/>
              <a:cs typeface="+mj-cs"/>
              <a:sym typeface="Calibri" panose="020F0502020204030204" pitchFamily="34" charset="0"/>
            </a:endParaRPr>
          </a:p>
        </p:txBody>
      </p:sp>
      <p:sp>
        <p:nvSpPr>
          <p:cNvPr id="2" name="Title Placeholder 1"/>
          <p:cNvSpPr>
            <a:spLocks noGrp="1"/>
          </p:cNvSpPr>
          <p:nvPr>
            <p:ph type="title"/>
          </p:nvPr>
        </p:nvSpPr>
        <p:spPr>
          <a:xfrm>
            <a:off x="388620" y="402802"/>
            <a:ext cx="6995160" cy="16764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88620" y="2346962"/>
            <a:ext cx="6995160" cy="663807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88620" y="9322649"/>
            <a:ext cx="1813560" cy="535517"/>
          </a:xfrm>
          <a:prstGeom prst="rect">
            <a:avLst/>
          </a:prstGeom>
        </p:spPr>
        <p:txBody>
          <a:bodyPr vert="horz" lIns="91440" tIns="45720" rIns="91440" bIns="45720" rtlCol="0" anchor="ctr"/>
          <a:lstStyle>
            <a:lvl1pPr algn="l">
              <a:defRPr sz="1200">
                <a:solidFill>
                  <a:schemeClr val="tx1">
                    <a:tint val="75000"/>
                  </a:schemeClr>
                </a:solidFill>
              </a:defRPr>
            </a:lvl1pPr>
          </a:lstStyle>
          <a:p>
            <a:fld id="{34E1229C-8287-4C5D-86AE-F75EE874224C}" type="datetimeFigureOut">
              <a:rPr lang="en-US" smtClean="0"/>
              <a:t>10/14/2021</a:t>
            </a:fld>
            <a:endParaRPr lang="en-US" dirty="0"/>
          </a:p>
        </p:txBody>
      </p:sp>
      <p:sp>
        <p:nvSpPr>
          <p:cNvPr id="5" name="Footer Placeholder 4"/>
          <p:cNvSpPr>
            <a:spLocks noGrp="1"/>
          </p:cNvSpPr>
          <p:nvPr>
            <p:ph type="ftr" sz="quarter" idx="3"/>
          </p:nvPr>
        </p:nvSpPr>
        <p:spPr>
          <a:xfrm>
            <a:off x="2655570" y="9322649"/>
            <a:ext cx="2461260" cy="53551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570220" y="9322649"/>
            <a:ext cx="1813560" cy="535517"/>
          </a:xfrm>
          <a:prstGeom prst="rect">
            <a:avLst/>
          </a:prstGeom>
        </p:spPr>
        <p:txBody>
          <a:bodyPr vert="horz" lIns="91440" tIns="45720" rIns="91440" bIns="45720" rtlCol="0" anchor="ctr"/>
          <a:lstStyle>
            <a:lvl1pPr algn="r">
              <a:defRPr sz="1200">
                <a:solidFill>
                  <a:schemeClr val="tx1">
                    <a:tint val="75000"/>
                  </a:schemeClr>
                </a:solidFill>
              </a:defRPr>
            </a:lvl1pPr>
          </a:lstStyle>
          <a:p>
            <a:fld id="{56C44F8C-A38E-4D52-9628-5BA61964952C}" type="slidenum">
              <a:rPr lang="en-US" smtClean="0"/>
              <a:t>‹#›</a:t>
            </a:fld>
            <a:endParaRPr lang="en-US" dirty="0"/>
          </a:p>
        </p:txBody>
      </p:sp>
    </p:spTree>
    <p:extLst>
      <p:ext uri="{BB962C8B-B14F-4D97-AF65-F5344CB8AC3E}">
        <p14:creationId xmlns:p14="http://schemas.microsoft.com/office/powerpoint/2010/main" val="4073498030"/>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 id="2147483733" r:id="rId1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10.svg"/><Relationship Id="rId3" Type="http://schemas.openxmlformats.org/officeDocument/2006/relationships/slideLayout" Target="../slideLayouts/slideLayout27.xml"/><Relationship Id="rId7" Type="http://schemas.openxmlformats.org/officeDocument/2006/relationships/image" Target="../media/image4.svg"/><Relationship Id="rId12" Type="http://schemas.openxmlformats.org/officeDocument/2006/relationships/image" Target="../media/image9.png"/><Relationship Id="rId2" Type="http://schemas.openxmlformats.org/officeDocument/2006/relationships/tags" Target="../tags/tag5.xml"/><Relationship Id="rId1" Type="http://schemas.openxmlformats.org/officeDocument/2006/relationships/vmlDrawing" Target="../drawings/vmlDrawing3.vml"/><Relationship Id="rId6" Type="http://schemas.openxmlformats.org/officeDocument/2006/relationships/image" Target="../media/image3.png"/><Relationship Id="rId11" Type="http://schemas.openxmlformats.org/officeDocument/2006/relationships/image" Target="../media/image8.png"/><Relationship Id="rId5" Type="http://schemas.openxmlformats.org/officeDocument/2006/relationships/image" Target="../media/image1.emf"/><Relationship Id="rId10" Type="http://schemas.openxmlformats.org/officeDocument/2006/relationships/image" Target="../media/image7.png"/><Relationship Id="rId4" Type="http://schemas.openxmlformats.org/officeDocument/2006/relationships/oleObject" Target="../embeddings/oleObject3.bin"/><Relationship Id="rId9" Type="http://schemas.openxmlformats.org/officeDocument/2006/relationships/image" Target="../media/image6.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Rectangle 90">
            <a:extLst>
              <a:ext uri="{FF2B5EF4-FFF2-40B4-BE49-F238E27FC236}">
                <a16:creationId xmlns:a16="http://schemas.microsoft.com/office/drawing/2014/main" id="{924C450C-8D0D-4C64-8CE4-44FD34CEE215}"/>
              </a:ext>
            </a:extLst>
          </p:cNvPr>
          <p:cNvSpPr/>
          <p:nvPr/>
        </p:nvSpPr>
        <p:spPr>
          <a:xfrm>
            <a:off x="0" y="7665964"/>
            <a:ext cx="7782285" cy="1353209"/>
          </a:xfrm>
          <a:prstGeom prst="rect">
            <a:avLst/>
          </a:prstGeom>
          <a:solidFill>
            <a:schemeClr val="accent4">
              <a:lumMod val="40000"/>
              <a:lumOff val="6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p>
        </p:txBody>
      </p:sp>
      <p:sp>
        <p:nvSpPr>
          <p:cNvPr id="272" name="Rectangle 271">
            <a:extLst>
              <a:ext uri="{FF2B5EF4-FFF2-40B4-BE49-F238E27FC236}">
                <a16:creationId xmlns:a16="http://schemas.microsoft.com/office/drawing/2014/main" id="{B5400F3B-B9AD-493F-B9F1-F3FD4F7C4DA7}"/>
              </a:ext>
            </a:extLst>
          </p:cNvPr>
          <p:cNvSpPr/>
          <p:nvPr/>
        </p:nvSpPr>
        <p:spPr>
          <a:xfrm>
            <a:off x="866" y="317283"/>
            <a:ext cx="7776158" cy="3086785"/>
          </a:xfrm>
          <a:prstGeom prst="rect">
            <a:avLst/>
          </a:prstGeom>
          <a:solidFill>
            <a:schemeClr val="accent5">
              <a:lumMod val="40000"/>
              <a:lumOff val="6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p>
        </p:txBody>
      </p:sp>
      <p:sp>
        <p:nvSpPr>
          <p:cNvPr id="271" name="Rectangle 270">
            <a:extLst>
              <a:ext uri="{FF2B5EF4-FFF2-40B4-BE49-F238E27FC236}">
                <a16:creationId xmlns:a16="http://schemas.microsoft.com/office/drawing/2014/main" id="{BF26F3D4-6CB6-45BC-99C6-07E68F158B5B}"/>
              </a:ext>
            </a:extLst>
          </p:cNvPr>
          <p:cNvSpPr/>
          <p:nvPr/>
        </p:nvSpPr>
        <p:spPr>
          <a:xfrm>
            <a:off x="1" y="3404070"/>
            <a:ext cx="7782284" cy="4262727"/>
          </a:xfrm>
          <a:prstGeom prst="rect">
            <a:avLst/>
          </a:prstGeom>
          <a:solidFill>
            <a:schemeClr val="accent3">
              <a:lumMod val="40000"/>
              <a:lumOff val="6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p>
        </p:txBody>
      </p:sp>
      <p:cxnSp>
        <p:nvCxnSpPr>
          <p:cNvPr id="129" name="Connector: Elbow 128">
            <a:extLst>
              <a:ext uri="{FF2B5EF4-FFF2-40B4-BE49-F238E27FC236}">
                <a16:creationId xmlns:a16="http://schemas.microsoft.com/office/drawing/2014/main" id="{3B8D4390-C0C9-466C-A4A9-09B2B5616018}"/>
              </a:ext>
            </a:extLst>
          </p:cNvPr>
          <p:cNvCxnSpPr>
            <a:cxnSpLocks/>
            <a:stCxn id="39" idx="1"/>
            <a:endCxn id="44" idx="1"/>
          </p:cNvCxnSpPr>
          <p:nvPr/>
        </p:nvCxnSpPr>
        <p:spPr>
          <a:xfrm rot="10800000" flipH="1" flipV="1">
            <a:off x="482450" y="1114315"/>
            <a:ext cx="557033" cy="419721"/>
          </a:xfrm>
          <a:prstGeom prst="bentConnector3">
            <a:avLst>
              <a:gd name="adj1" fmla="val 53048"/>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3" name="Object 2" hidden="1">
            <a:extLst>
              <a:ext uri="{FF2B5EF4-FFF2-40B4-BE49-F238E27FC236}">
                <a16:creationId xmlns:a16="http://schemas.microsoft.com/office/drawing/2014/main" id="{EC2355A3-0E0F-491D-8476-5E00B336AA0A}"/>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077" name="think-cell Slide" r:id="rId4" imgW="421" imgH="423" progId="TCLayout.ActiveDocument.1">
                  <p:embed/>
                </p:oleObj>
              </mc:Choice>
              <mc:Fallback>
                <p:oleObj name="think-cell Slide" r:id="rId4" imgW="421" imgH="423" progId="TCLayout.ActiveDocument.1">
                  <p:embed/>
                  <p:pic>
                    <p:nvPicPr>
                      <p:cNvPr id="3" name="Object 2" hidden="1">
                        <a:extLst>
                          <a:ext uri="{FF2B5EF4-FFF2-40B4-BE49-F238E27FC236}">
                            <a16:creationId xmlns:a16="http://schemas.microsoft.com/office/drawing/2014/main" id="{EC2355A3-0E0F-491D-8476-5E00B336AA0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p:cNvSpPr/>
          <p:nvPr/>
        </p:nvSpPr>
        <p:spPr>
          <a:xfrm>
            <a:off x="0" y="1"/>
            <a:ext cx="7781108" cy="326779"/>
          </a:xfrm>
          <a:prstGeom prst="rect">
            <a:avLst/>
          </a:prstGeom>
          <a:solidFill>
            <a:schemeClr val="accent5">
              <a:lumMod val="5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marL="114300" algn="ctr"/>
            <a:r>
              <a:rPr lang="en-GB" sz="1800" b="1" dirty="0">
                <a:solidFill>
                  <a:schemeClr val="bg1"/>
                </a:solidFill>
              </a:rPr>
              <a:t>DTG Prescribing Algorithms for Adolescents &amp; Children</a:t>
            </a:r>
            <a:endParaRPr lang="en-GB" sz="1600" i="1" dirty="0">
              <a:solidFill>
                <a:schemeClr val="bg1"/>
              </a:solidFill>
              <a:cs typeface="Arial" panose="020B0604020202020204" pitchFamily="34" charset="0"/>
            </a:endParaRPr>
          </a:p>
        </p:txBody>
      </p:sp>
      <p:sp>
        <p:nvSpPr>
          <p:cNvPr id="20" name="TextBox 19">
            <a:extLst>
              <a:ext uri="{FF2B5EF4-FFF2-40B4-BE49-F238E27FC236}">
                <a16:creationId xmlns:a16="http://schemas.microsoft.com/office/drawing/2014/main" id="{F174EA8A-644C-496E-8964-C72878E589FC}"/>
              </a:ext>
            </a:extLst>
          </p:cNvPr>
          <p:cNvSpPr txBox="1"/>
          <p:nvPr/>
        </p:nvSpPr>
        <p:spPr>
          <a:xfrm>
            <a:off x="-1" y="326860"/>
            <a:ext cx="4055037" cy="516699"/>
          </a:xfrm>
          <a:prstGeom prst="rect">
            <a:avLst/>
          </a:prstGeom>
          <a:solidFill>
            <a:srgbClr val="E8E8E9"/>
          </a:solidFill>
          <a:ln w="28575">
            <a:noFill/>
          </a:ln>
        </p:spPr>
        <p:txBody>
          <a:bodyPr wrap="square" lIns="45720" rIns="45720" rtlCol="0" anchor="ctr">
            <a:noAutofit/>
          </a:bodyPr>
          <a:lstStyle/>
          <a:p>
            <a:pPr algn="ctr"/>
            <a:r>
              <a:rPr lang="en-US" sz="900" b="1" i="1" dirty="0">
                <a:latin typeface="Trebuchet MS" panose="020B0603020202020204" pitchFamily="34" charset="0"/>
              </a:rPr>
              <a:t>These prescribing algorithms are intended to help healthcare workers </a:t>
            </a:r>
            <a:r>
              <a:rPr lang="en-GB" sz="900" b="1" i="1" dirty="0">
                <a:latin typeface="Trebuchet MS" panose="020B0603020202020204" pitchFamily="34" charset="0"/>
              </a:rPr>
              <a:t>safely switch children </a:t>
            </a:r>
            <a:r>
              <a:rPr lang="en-GB" sz="1000" b="1" i="1" dirty="0">
                <a:latin typeface="Trebuchet MS" panose="020B0603020202020204" pitchFamily="34" charset="0"/>
              </a:rPr>
              <a:t>≥ </a:t>
            </a:r>
            <a:r>
              <a:rPr lang="en-GB" sz="900" b="1" i="1" dirty="0">
                <a:latin typeface="Trebuchet MS" panose="020B0603020202020204" pitchFamily="34" charset="0"/>
              </a:rPr>
              <a:t>3 kg to an appropriate dolutegravir (DTG) formulation. See national guidelines for treatment for those &lt; 3 kg.</a:t>
            </a:r>
          </a:p>
        </p:txBody>
      </p:sp>
      <p:sp>
        <p:nvSpPr>
          <p:cNvPr id="39" name="TextBox 38">
            <a:extLst>
              <a:ext uri="{FF2B5EF4-FFF2-40B4-BE49-F238E27FC236}">
                <a16:creationId xmlns:a16="http://schemas.microsoft.com/office/drawing/2014/main" id="{4F2C48D2-6A59-4964-AB2F-34B7EBA12497}"/>
              </a:ext>
            </a:extLst>
          </p:cNvPr>
          <p:cNvSpPr txBox="1"/>
          <p:nvPr/>
        </p:nvSpPr>
        <p:spPr>
          <a:xfrm>
            <a:off x="482451" y="954296"/>
            <a:ext cx="1371600" cy="320040"/>
          </a:xfrm>
          <a:prstGeom prst="rect">
            <a:avLst/>
          </a:prstGeom>
          <a:solidFill>
            <a:schemeClr val="tx2">
              <a:lumMod val="20000"/>
              <a:lumOff val="80000"/>
            </a:schemeClr>
          </a:solidFill>
        </p:spPr>
        <p:txBody>
          <a:bodyPr wrap="square" rtlCol="0" anchor="ctr">
            <a:noAutofit/>
          </a:bodyPr>
          <a:lstStyle/>
          <a:p>
            <a:pPr algn="ctr"/>
            <a:r>
              <a:rPr lang="en-GB" sz="1100" b="1" dirty="0"/>
              <a:t>On ART &lt; 6 months?</a:t>
            </a:r>
            <a:endParaRPr lang="en-GB" sz="1100" dirty="0"/>
          </a:p>
        </p:txBody>
      </p:sp>
      <p:sp>
        <p:nvSpPr>
          <p:cNvPr id="42" name="TextBox 41">
            <a:extLst>
              <a:ext uri="{FF2B5EF4-FFF2-40B4-BE49-F238E27FC236}">
                <a16:creationId xmlns:a16="http://schemas.microsoft.com/office/drawing/2014/main" id="{99CCB7C2-C068-4E49-8552-4FE9B5535E62}"/>
              </a:ext>
            </a:extLst>
          </p:cNvPr>
          <p:cNvSpPr txBox="1"/>
          <p:nvPr/>
        </p:nvSpPr>
        <p:spPr>
          <a:xfrm>
            <a:off x="6200355" y="954296"/>
            <a:ext cx="1517904" cy="320040"/>
          </a:xfrm>
          <a:prstGeom prst="rect">
            <a:avLst/>
          </a:prstGeom>
          <a:solidFill>
            <a:schemeClr val="tx2">
              <a:lumMod val="20000"/>
              <a:lumOff val="80000"/>
            </a:schemeClr>
          </a:solidFill>
        </p:spPr>
        <p:txBody>
          <a:bodyPr wrap="square" rtlCol="0" anchor="ctr">
            <a:noAutofit/>
          </a:bodyPr>
          <a:lstStyle/>
          <a:p>
            <a:pPr algn="ctr"/>
            <a:r>
              <a:rPr lang="en-GB" sz="1100" b="1" dirty="0"/>
              <a:t>ABC/3TC 120/60 mg + </a:t>
            </a:r>
            <a:r>
              <a:rPr lang="en-GB" sz="1100" b="1" dirty="0">
                <a:solidFill>
                  <a:srgbClr val="7030A0"/>
                </a:solidFill>
              </a:rPr>
              <a:t>pDTG 10 mg</a:t>
            </a:r>
          </a:p>
        </p:txBody>
      </p:sp>
      <p:sp>
        <p:nvSpPr>
          <p:cNvPr id="64" name="TextBox 63">
            <a:extLst>
              <a:ext uri="{FF2B5EF4-FFF2-40B4-BE49-F238E27FC236}">
                <a16:creationId xmlns:a16="http://schemas.microsoft.com/office/drawing/2014/main" id="{ECEAD269-CB75-4D16-AAC8-6D7E75EBDA0D}"/>
              </a:ext>
            </a:extLst>
          </p:cNvPr>
          <p:cNvSpPr txBox="1"/>
          <p:nvPr/>
        </p:nvSpPr>
        <p:spPr>
          <a:xfrm>
            <a:off x="2352409" y="905576"/>
            <a:ext cx="412644" cy="259214"/>
          </a:xfrm>
          <a:prstGeom prst="rect">
            <a:avLst/>
          </a:prstGeom>
          <a:noFill/>
        </p:spPr>
        <p:txBody>
          <a:bodyPr wrap="square" rtlCol="0">
            <a:noAutofit/>
          </a:bodyPr>
          <a:lstStyle/>
          <a:p>
            <a:pPr algn="ctr"/>
            <a:r>
              <a:rPr lang="en-GB" sz="1100" b="1" dirty="0">
                <a:solidFill>
                  <a:srgbClr val="00B050"/>
                </a:solidFill>
              </a:rPr>
              <a:t>Yes</a:t>
            </a:r>
          </a:p>
        </p:txBody>
      </p:sp>
      <p:sp>
        <p:nvSpPr>
          <p:cNvPr id="59" name="TextBox 58">
            <a:extLst>
              <a:ext uri="{FF2B5EF4-FFF2-40B4-BE49-F238E27FC236}">
                <a16:creationId xmlns:a16="http://schemas.microsoft.com/office/drawing/2014/main" id="{8F2204AB-D09E-4BF4-A5E2-BFA5FA194E1A}"/>
              </a:ext>
            </a:extLst>
          </p:cNvPr>
          <p:cNvSpPr txBox="1"/>
          <p:nvPr/>
        </p:nvSpPr>
        <p:spPr>
          <a:xfrm>
            <a:off x="2155400" y="2396557"/>
            <a:ext cx="1828800" cy="320040"/>
          </a:xfrm>
          <a:prstGeom prst="rect">
            <a:avLst/>
          </a:prstGeom>
          <a:solidFill>
            <a:schemeClr val="tx2">
              <a:lumMod val="20000"/>
              <a:lumOff val="80000"/>
            </a:schemeClr>
          </a:solidFill>
        </p:spPr>
        <p:txBody>
          <a:bodyPr wrap="square" rtlCol="0" anchor="ctr">
            <a:noAutofit/>
          </a:bodyPr>
          <a:lstStyle/>
          <a:p>
            <a:pPr algn="ctr"/>
            <a:r>
              <a:rPr lang="en-GB" sz="1100" b="1" dirty="0"/>
              <a:t>Current Regimen </a:t>
            </a:r>
            <a:r>
              <a:rPr lang="en-GB" sz="1100" b="1" i="1" u="sng" dirty="0"/>
              <a:t>AZT/3TC</a:t>
            </a:r>
            <a:r>
              <a:rPr lang="en-GB" sz="1100" b="1" i="1" dirty="0"/>
              <a:t> </a:t>
            </a:r>
            <a:r>
              <a:rPr lang="en-GB" sz="1100" b="1" dirty="0"/>
              <a:t>+ LPV/r, NVP, or EFV?</a:t>
            </a:r>
          </a:p>
        </p:txBody>
      </p:sp>
      <p:sp>
        <p:nvSpPr>
          <p:cNvPr id="123" name="TextBox 122">
            <a:extLst>
              <a:ext uri="{FF2B5EF4-FFF2-40B4-BE49-F238E27FC236}">
                <a16:creationId xmlns:a16="http://schemas.microsoft.com/office/drawing/2014/main" id="{3DC8CE93-28E1-442E-AF81-7BAD1E315CFC}"/>
              </a:ext>
            </a:extLst>
          </p:cNvPr>
          <p:cNvSpPr txBox="1"/>
          <p:nvPr/>
        </p:nvSpPr>
        <p:spPr>
          <a:xfrm>
            <a:off x="2155401" y="6204814"/>
            <a:ext cx="1828799" cy="320040"/>
          </a:xfrm>
          <a:prstGeom prst="rect">
            <a:avLst/>
          </a:prstGeom>
          <a:solidFill>
            <a:schemeClr val="tx2">
              <a:lumMod val="20000"/>
              <a:lumOff val="80000"/>
            </a:schemeClr>
          </a:solidFill>
        </p:spPr>
        <p:txBody>
          <a:bodyPr wrap="square" rtlCol="0" anchor="ctr">
            <a:noAutofit/>
          </a:bodyPr>
          <a:lstStyle/>
          <a:p>
            <a:pPr algn="ctr"/>
            <a:r>
              <a:rPr lang="en-GB" sz="1100" b="1" dirty="0"/>
              <a:t>Current Regimen </a:t>
            </a:r>
            <a:r>
              <a:rPr lang="en-GB" sz="1100" b="1" i="1" u="sng" dirty="0"/>
              <a:t>AZT/3TC</a:t>
            </a:r>
            <a:r>
              <a:rPr lang="en-GB" sz="1100" b="1" i="1" dirty="0"/>
              <a:t> </a:t>
            </a:r>
            <a:r>
              <a:rPr lang="en-GB" sz="1100" b="1" dirty="0"/>
              <a:t>+ LPV/r, NVP, or EFV?</a:t>
            </a:r>
          </a:p>
        </p:txBody>
      </p:sp>
      <p:cxnSp>
        <p:nvCxnSpPr>
          <p:cNvPr id="26" name="Straight Arrow Connector 25">
            <a:extLst>
              <a:ext uri="{FF2B5EF4-FFF2-40B4-BE49-F238E27FC236}">
                <a16:creationId xmlns:a16="http://schemas.microsoft.com/office/drawing/2014/main" id="{4E1F5F5F-4535-41DF-B17C-A5583E5386FD}"/>
              </a:ext>
            </a:extLst>
          </p:cNvPr>
          <p:cNvCxnSpPr>
            <a:cxnSpLocks/>
            <a:stCxn id="39" idx="3"/>
            <a:endCxn id="42" idx="1"/>
          </p:cNvCxnSpPr>
          <p:nvPr/>
        </p:nvCxnSpPr>
        <p:spPr>
          <a:xfrm>
            <a:off x="1854051" y="1114316"/>
            <a:ext cx="4346304"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3" name="TextBox 132">
            <a:extLst>
              <a:ext uri="{FF2B5EF4-FFF2-40B4-BE49-F238E27FC236}">
                <a16:creationId xmlns:a16="http://schemas.microsoft.com/office/drawing/2014/main" id="{5632C198-D661-4DAE-B848-43E8D38AAF86}"/>
              </a:ext>
            </a:extLst>
          </p:cNvPr>
          <p:cNvSpPr txBox="1"/>
          <p:nvPr/>
        </p:nvSpPr>
        <p:spPr>
          <a:xfrm>
            <a:off x="6200355" y="1375642"/>
            <a:ext cx="1517904" cy="320040"/>
          </a:xfrm>
          <a:prstGeom prst="rect">
            <a:avLst/>
          </a:prstGeom>
          <a:solidFill>
            <a:schemeClr val="tx2">
              <a:lumMod val="20000"/>
              <a:lumOff val="80000"/>
            </a:schemeClr>
          </a:solidFill>
        </p:spPr>
        <p:txBody>
          <a:bodyPr wrap="square" rtlCol="0" anchor="ctr">
            <a:noAutofit/>
          </a:bodyPr>
          <a:lstStyle/>
          <a:p>
            <a:pPr algn="ctr"/>
            <a:r>
              <a:rPr lang="en-GB" sz="1100" b="1" dirty="0"/>
              <a:t>Assess for Treatment Failure**</a:t>
            </a:r>
          </a:p>
        </p:txBody>
      </p:sp>
      <p:sp>
        <p:nvSpPr>
          <p:cNvPr id="134" name="TextBox 133">
            <a:extLst>
              <a:ext uri="{FF2B5EF4-FFF2-40B4-BE49-F238E27FC236}">
                <a16:creationId xmlns:a16="http://schemas.microsoft.com/office/drawing/2014/main" id="{7E354509-E696-4512-A5B2-DA8FA905AB1F}"/>
              </a:ext>
            </a:extLst>
          </p:cNvPr>
          <p:cNvSpPr txBox="1"/>
          <p:nvPr/>
        </p:nvSpPr>
        <p:spPr>
          <a:xfrm>
            <a:off x="6200355" y="1796988"/>
            <a:ext cx="1517904" cy="320040"/>
          </a:xfrm>
          <a:prstGeom prst="rect">
            <a:avLst/>
          </a:prstGeom>
          <a:solidFill>
            <a:schemeClr val="tx2">
              <a:lumMod val="20000"/>
              <a:lumOff val="80000"/>
            </a:schemeClr>
          </a:solidFill>
        </p:spPr>
        <p:txBody>
          <a:bodyPr wrap="square" rtlCol="0" anchor="ctr">
            <a:noAutofit/>
          </a:bodyPr>
          <a:lstStyle/>
          <a:p>
            <a:pPr algn="ctr"/>
            <a:r>
              <a:rPr lang="en-GB" sz="1100" b="1" dirty="0"/>
              <a:t>ABC/3TC 120/60 mg + </a:t>
            </a:r>
            <a:r>
              <a:rPr lang="en-GB" sz="1100" b="1" dirty="0">
                <a:solidFill>
                  <a:srgbClr val="7030A0"/>
                </a:solidFill>
              </a:rPr>
              <a:t>pDTG 10 mg</a:t>
            </a:r>
          </a:p>
        </p:txBody>
      </p:sp>
      <p:sp>
        <p:nvSpPr>
          <p:cNvPr id="140" name="TextBox 139">
            <a:extLst>
              <a:ext uri="{FF2B5EF4-FFF2-40B4-BE49-F238E27FC236}">
                <a16:creationId xmlns:a16="http://schemas.microsoft.com/office/drawing/2014/main" id="{24298735-A460-4FD5-9009-AFD24B8B7E9D}"/>
              </a:ext>
            </a:extLst>
          </p:cNvPr>
          <p:cNvSpPr txBox="1"/>
          <p:nvPr/>
        </p:nvSpPr>
        <p:spPr>
          <a:xfrm>
            <a:off x="6200355" y="2995299"/>
            <a:ext cx="1517904" cy="320040"/>
          </a:xfrm>
          <a:prstGeom prst="rect">
            <a:avLst/>
          </a:prstGeom>
          <a:solidFill>
            <a:schemeClr val="tx2">
              <a:lumMod val="20000"/>
              <a:lumOff val="80000"/>
            </a:schemeClr>
          </a:solidFill>
        </p:spPr>
        <p:txBody>
          <a:bodyPr wrap="square" rtlCol="0" anchor="ctr">
            <a:noAutofit/>
          </a:bodyPr>
          <a:lstStyle/>
          <a:p>
            <a:pPr algn="ctr"/>
            <a:r>
              <a:rPr lang="en-GB" sz="1100" b="1" dirty="0"/>
              <a:t>Seek Expert Opinion</a:t>
            </a:r>
          </a:p>
        </p:txBody>
      </p:sp>
      <p:sp>
        <p:nvSpPr>
          <p:cNvPr id="154" name="TextBox 153">
            <a:extLst>
              <a:ext uri="{FF2B5EF4-FFF2-40B4-BE49-F238E27FC236}">
                <a16:creationId xmlns:a16="http://schemas.microsoft.com/office/drawing/2014/main" id="{0328C8BE-D998-4FDE-B813-A16D42F0B692}"/>
              </a:ext>
            </a:extLst>
          </p:cNvPr>
          <p:cNvSpPr txBox="1"/>
          <p:nvPr/>
        </p:nvSpPr>
        <p:spPr>
          <a:xfrm>
            <a:off x="6200355" y="3507149"/>
            <a:ext cx="1517904" cy="320040"/>
          </a:xfrm>
          <a:prstGeom prst="rect">
            <a:avLst/>
          </a:prstGeom>
          <a:solidFill>
            <a:schemeClr val="tx2">
              <a:lumMod val="20000"/>
              <a:lumOff val="80000"/>
            </a:schemeClr>
          </a:solidFill>
        </p:spPr>
        <p:txBody>
          <a:bodyPr wrap="square" rtlCol="0" anchor="ctr">
            <a:noAutofit/>
          </a:bodyPr>
          <a:lstStyle/>
          <a:p>
            <a:pPr algn="ctr"/>
            <a:r>
              <a:rPr lang="en-GB" sz="1100" b="1" dirty="0"/>
              <a:t>ABC/3TC 120/60 mg + </a:t>
            </a:r>
            <a:r>
              <a:rPr lang="en-GB" sz="1100" b="1" dirty="0">
                <a:solidFill>
                  <a:srgbClr val="0066FF"/>
                </a:solidFill>
              </a:rPr>
              <a:t>DTG 50 mg</a:t>
            </a:r>
          </a:p>
        </p:txBody>
      </p:sp>
      <p:sp>
        <p:nvSpPr>
          <p:cNvPr id="156" name="TextBox 155">
            <a:extLst>
              <a:ext uri="{FF2B5EF4-FFF2-40B4-BE49-F238E27FC236}">
                <a16:creationId xmlns:a16="http://schemas.microsoft.com/office/drawing/2014/main" id="{881C4762-875B-4773-8479-2542E444F445}"/>
              </a:ext>
            </a:extLst>
          </p:cNvPr>
          <p:cNvSpPr txBox="1"/>
          <p:nvPr/>
        </p:nvSpPr>
        <p:spPr>
          <a:xfrm>
            <a:off x="6200355" y="4336662"/>
            <a:ext cx="1517904" cy="320040"/>
          </a:xfrm>
          <a:prstGeom prst="rect">
            <a:avLst/>
          </a:prstGeom>
          <a:solidFill>
            <a:schemeClr val="tx2">
              <a:lumMod val="20000"/>
              <a:lumOff val="80000"/>
            </a:schemeClr>
          </a:solidFill>
        </p:spPr>
        <p:txBody>
          <a:bodyPr wrap="square" rtlCol="0" anchor="ctr">
            <a:noAutofit/>
          </a:bodyPr>
          <a:lstStyle/>
          <a:p>
            <a:pPr algn="ctr"/>
            <a:r>
              <a:rPr lang="en-GB" sz="1100" b="1" dirty="0"/>
              <a:t>Assess for Treatment Failure**</a:t>
            </a:r>
          </a:p>
        </p:txBody>
      </p:sp>
      <p:sp>
        <p:nvSpPr>
          <p:cNvPr id="157" name="TextBox 156">
            <a:extLst>
              <a:ext uri="{FF2B5EF4-FFF2-40B4-BE49-F238E27FC236}">
                <a16:creationId xmlns:a16="http://schemas.microsoft.com/office/drawing/2014/main" id="{78D5313F-74D4-48AE-85C6-1C550C396668}"/>
              </a:ext>
            </a:extLst>
          </p:cNvPr>
          <p:cNvSpPr txBox="1"/>
          <p:nvPr/>
        </p:nvSpPr>
        <p:spPr>
          <a:xfrm>
            <a:off x="6200355" y="4799158"/>
            <a:ext cx="1517904" cy="320040"/>
          </a:xfrm>
          <a:prstGeom prst="rect">
            <a:avLst/>
          </a:prstGeom>
          <a:solidFill>
            <a:schemeClr val="tx2">
              <a:lumMod val="20000"/>
              <a:lumOff val="80000"/>
            </a:schemeClr>
          </a:solidFill>
        </p:spPr>
        <p:txBody>
          <a:bodyPr wrap="square" rtlCol="0" anchor="ctr">
            <a:noAutofit/>
          </a:bodyPr>
          <a:lstStyle/>
          <a:p>
            <a:pPr algn="ctr"/>
            <a:r>
              <a:rPr lang="en-GB" sz="1100" b="1" dirty="0"/>
              <a:t>ABC/3TC 120/60 mg + </a:t>
            </a:r>
            <a:r>
              <a:rPr lang="en-GB" sz="1100" b="1" dirty="0">
                <a:solidFill>
                  <a:srgbClr val="0066FF"/>
                </a:solidFill>
              </a:rPr>
              <a:t>DTG 50 mg</a:t>
            </a:r>
          </a:p>
        </p:txBody>
      </p:sp>
      <p:sp>
        <p:nvSpPr>
          <p:cNvPr id="159" name="TextBox 158">
            <a:extLst>
              <a:ext uri="{FF2B5EF4-FFF2-40B4-BE49-F238E27FC236}">
                <a16:creationId xmlns:a16="http://schemas.microsoft.com/office/drawing/2014/main" id="{7D8E4587-2B37-4087-A6EE-FF8E1780F796}"/>
              </a:ext>
            </a:extLst>
          </p:cNvPr>
          <p:cNvSpPr txBox="1"/>
          <p:nvPr/>
        </p:nvSpPr>
        <p:spPr>
          <a:xfrm>
            <a:off x="6200355" y="7248958"/>
            <a:ext cx="1517904" cy="320040"/>
          </a:xfrm>
          <a:prstGeom prst="rect">
            <a:avLst/>
          </a:prstGeom>
          <a:solidFill>
            <a:schemeClr val="tx2">
              <a:lumMod val="20000"/>
              <a:lumOff val="80000"/>
            </a:schemeClr>
          </a:solidFill>
        </p:spPr>
        <p:txBody>
          <a:bodyPr wrap="square" rtlCol="0" anchor="ctr">
            <a:noAutofit/>
          </a:bodyPr>
          <a:lstStyle/>
          <a:p>
            <a:pPr algn="ctr"/>
            <a:r>
              <a:rPr lang="en-GB" sz="1100" b="1" dirty="0"/>
              <a:t>Seek Expert Opinion</a:t>
            </a:r>
          </a:p>
        </p:txBody>
      </p:sp>
      <p:sp>
        <p:nvSpPr>
          <p:cNvPr id="160" name="TextBox 159">
            <a:extLst>
              <a:ext uri="{FF2B5EF4-FFF2-40B4-BE49-F238E27FC236}">
                <a16:creationId xmlns:a16="http://schemas.microsoft.com/office/drawing/2014/main" id="{1B05F05A-E6EF-41D3-ADCA-681114B7F2AC}"/>
              </a:ext>
            </a:extLst>
          </p:cNvPr>
          <p:cNvSpPr txBox="1"/>
          <p:nvPr/>
        </p:nvSpPr>
        <p:spPr>
          <a:xfrm>
            <a:off x="6200355" y="5155774"/>
            <a:ext cx="1517904" cy="320040"/>
          </a:xfrm>
          <a:prstGeom prst="rect">
            <a:avLst/>
          </a:prstGeom>
          <a:solidFill>
            <a:schemeClr val="tx2">
              <a:lumMod val="20000"/>
              <a:lumOff val="80000"/>
            </a:schemeClr>
          </a:solidFill>
        </p:spPr>
        <p:txBody>
          <a:bodyPr wrap="square" rtlCol="0" anchor="ctr">
            <a:noAutofit/>
          </a:bodyPr>
          <a:lstStyle/>
          <a:p>
            <a:pPr algn="ctr"/>
            <a:r>
              <a:rPr lang="en-GB" sz="1100" b="1" dirty="0"/>
              <a:t>ABC/3TC 600/300 mg + </a:t>
            </a:r>
            <a:r>
              <a:rPr lang="en-GB" sz="1100" b="1" dirty="0">
                <a:solidFill>
                  <a:srgbClr val="0066FF"/>
                </a:solidFill>
              </a:rPr>
              <a:t>DTG 50 mg</a:t>
            </a:r>
          </a:p>
        </p:txBody>
      </p:sp>
      <p:sp>
        <p:nvSpPr>
          <p:cNvPr id="116" name="TextBox 115">
            <a:extLst>
              <a:ext uri="{FF2B5EF4-FFF2-40B4-BE49-F238E27FC236}">
                <a16:creationId xmlns:a16="http://schemas.microsoft.com/office/drawing/2014/main" id="{F4D670EC-65ED-47FD-9EDF-71510A64C134}"/>
              </a:ext>
            </a:extLst>
          </p:cNvPr>
          <p:cNvSpPr txBox="1"/>
          <p:nvPr/>
        </p:nvSpPr>
        <p:spPr>
          <a:xfrm>
            <a:off x="4905148" y="4734051"/>
            <a:ext cx="1076826" cy="273050"/>
          </a:xfrm>
          <a:prstGeom prst="rect">
            <a:avLst/>
          </a:prstGeom>
          <a:noFill/>
        </p:spPr>
        <p:txBody>
          <a:bodyPr wrap="square" rtlCol="0" anchor="ctr">
            <a:noAutofit/>
          </a:bodyPr>
          <a:lstStyle/>
          <a:p>
            <a:pPr algn="ctr"/>
            <a:r>
              <a:rPr lang="en-GB" sz="1000" b="1" dirty="0"/>
              <a:t>Weigh &lt; 25 kg</a:t>
            </a:r>
          </a:p>
        </p:txBody>
      </p:sp>
      <p:sp>
        <p:nvSpPr>
          <p:cNvPr id="191" name="TextBox 190">
            <a:extLst>
              <a:ext uri="{FF2B5EF4-FFF2-40B4-BE49-F238E27FC236}">
                <a16:creationId xmlns:a16="http://schemas.microsoft.com/office/drawing/2014/main" id="{156FEAA9-BC1E-4DA9-955E-31EF6A472D8A}"/>
              </a:ext>
            </a:extLst>
          </p:cNvPr>
          <p:cNvSpPr txBox="1"/>
          <p:nvPr/>
        </p:nvSpPr>
        <p:spPr>
          <a:xfrm>
            <a:off x="6200355" y="5622045"/>
            <a:ext cx="1517904" cy="320040"/>
          </a:xfrm>
          <a:prstGeom prst="rect">
            <a:avLst/>
          </a:prstGeom>
          <a:solidFill>
            <a:schemeClr val="tx2">
              <a:lumMod val="20000"/>
              <a:lumOff val="80000"/>
            </a:schemeClr>
          </a:solidFill>
        </p:spPr>
        <p:txBody>
          <a:bodyPr wrap="square" rtlCol="0" anchor="ctr">
            <a:noAutofit/>
          </a:bodyPr>
          <a:lstStyle/>
          <a:p>
            <a:pPr algn="ctr"/>
            <a:r>
              <a:rPr lang="en-GB" sz="1100" b="1" dirty="0"/>
              <a:t>ABC/3TC 120/60 mg + </a:t>
            </a:r>
            <a:r>
              <a:rPr lang="en-GB" sz="1100" b="1" dirty="0">
                <a:solidFill>
                  <a:srgbClr val="0066FF"/>
                </a:solidFill>
              </a:rPr>
              <a:t>DTG 50 mg</a:t>
            </a:r>
          </a:p>
        </p:txBody>
      </p:sp>
      <p:sp>
        <p:nvSpPr>
          <p:cNvPr id="192" name="TextBox 191">
            <a:extLst>
              <a:ext uri="{FF2B5EF4-FFF2-40B4-BE49-F238E27FC236}">
                <a16:creationId xmlns:a16="http://schemas.microsoft.com/office/drawing/2014/main" id="{0F2075A7-39E2-4454-9BBF-DEA525B1BAE9}"/>
              </a:ext>
            </a:extLst>
          </p:cNvPr>
          <p:cNvSpPr txBox="1"/>
          <p:nvPr/>
        </p:nvSpPr>
        <p:spPr>
          <a:xfrm>
            <a:off x="6200355" y="5986120"/>
            <a:ext cx="1517904" cy="320040"/>
          </a:xfrm>
          <a:prstGeom prst="rect">
            <a:avLst/>
          </a:prstGeom>
          <a:solidFill>
            <a:schemeClr val="tx2">
              <a:lumMod val="20000"/>
              <a:lumOff val="80000"/>
            </a:schemeClr>
          </a:solidFill>
        </p:spPr>
        <p:txBody>
          <a:bodyPr wrap="square" rtlCol="0" anchor="ctr">
            <a:noAutofit/>
          </a:bodyPr>
          <a:lstStyle/>
          <a:p>
            <a:pPr algn="ctr"/>
            <a:r>
              <a:rPr lang="en-GB" sz="1100" b="1" dirty="0"/>
              <a:t>ABC/3TC 600/300 mg + </a:t>
            </a:r>
            <a:r>
              <a:rPr lang="en-GB" sz="1100" b="1" dirty="0">
                <a:solidFill>
                  <a:srgbClr val="0066FF"/>
                </a:solidFill>
              </a:rPr>
              <a:t>DTG 50 mg</a:t>
            </a:r>
          </a:p>
        </p:txBody>
      </p:sp>
      <p:cxnSp>
        <p:nvCxnSpPr>
          <p:cNvPr id="193" name="Connector: Elbow 192">
            <a:extLst>
              <a:ext uri="{FF2B5EF4-FFF2-40B4-BE49-F238E27FC236}">
                <a16:creationId xmlns:a16="http://schemas.microsoft.com/office/drawing/2014/main" id="{8C04F8B2-1868-435D-AE08-C340C6973B9D}"/>
              </a:ext>
            </a:extLst>
          </p:cNvPr>
          <p:cNvCxnSpPr>
            <a:cxnSpLocks/>
            <a:stCxn id="122" idx="3"/>
            <a:endCxn id="157" idx="1"/>
          </p:cNvCxnSpPr>
          <p:nvPr/>
        </p:nvCxnSpPr>
        <p:spPr>
          <a:xfrm flipV="1">
            <a:off x="3427444" y="4959178"/>
            <a:ext cx="2772911" cy="178308"/>
          </a:xfrm>
          <a:prstGeom prst="bentConnector3">
            <a:avLst>
              <a:gd name="adj1" fmla="val 47023"/>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7" name="Connector: Elbow 196">
            <a:extLst>
              <a:ext uri="{FF2B5EF4-FFF2-40B4-BE49-F238E27FC236}">
                <a16:creationId xmlns:a16="http://schemas.microsoft.com/office/drawing/2014/main" id="{4BCA3CF4-94D8-44D6-A94A-09F4C66F3F65}"/>
              </a:ext>
            </a:extLst>
          </p:cNvPr>
          <p:cNvCxnSpPr>
            <a:cxnSpLocks/>
            <a:stCxn id="122" idx="3"/>
            <a:endCxn id="160" idx="1"/>
          </p:cNvCxnSpPr>
          <p:nvPr/>
        </p:nvCxnSpPr>
        <p:spPr>
          <a:xfrm>
            <a:off x="3427444" y="5137486"/>
            <a:ext cx="2772911" cy="178308"/>
          </a:xfrm>
          <a:prstGeom prst="bentConnector3">
            <a:avLst>
              <a:gd name="adj1" fmla="val 47023"/>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3" name="TextBox 202">
            <a:extLst>
              <a:ext uri="{FF2B5EF4-FFF2-40B4-BE49-F238E27FC236}">
                <a16:creationId xmlns:a16="http://schemas.microsoft.com/office/drawing/2014/main" id="{12731F5C-A81A-4287-9310-E811C59938E3}"/>
              </a:ext>
            </a:extLst>
          </p:cNvPr>
          <p:cNvSpPr txBox="1"/>
          <p:nvPr/>
        </p:nvSpPr>
        <p:spPr>
          <a:xfrm>
            <a:off x="4905148" y="5266576"/>
            <a:ext cx="1076826" cy="273050"/>
          </a:xfrm>
          <a:prstGeom prst="rect">
            <a:avLst/>
          </a:prstGeom>
          <a:noFill/>
        </p:spPr>
        <p:txBody>
          <a:bodyPr wrap="square" rtlCol="0" anchor="ctr">
            <a:noAutofit/>
          </a:bodyPr>
          <a:lstStyle/>
          <a:p>
            <a:pPr algn="ctr"/>
            <a:r>
              <a:rPr lang="en-GB" sz="1000" b="1" dirty="0"/>
              <a:t>Weigh ≥ 25 kg</a:t>
            </a:r>
          </a:p>
        </p:txBody>
      </p:sp>
      <p:sp>
        <p:nvSpPr>
          <p:cNvPr id="248" name="TextBox 247">
            <a:extLst>
              <a:ext uri="{FF2B5EF4-FFF2-40B4-BE49-F238E27FC236}">
                <a16:creationId xmlns:a16="http://schemas.microsoft.com/office/drawing/2014/main" id="{0B828781-1936-40A1-BAF9-7A4FBC0999E6}"/>
              </a:ext>
            </a:extLst>
          </p:cNvPr>
          <p:cNvSpPr txBox="1"/>
          <p:nvPr/>
        </p:nvSpPr>
        <p:spPr>
          <a:xfrm>
            <a:off x="6200355" y="7755295"/>
            <a:ext cx="1517904" cy="320040"/>
          </a:xfrm>
          <a:prstGeom prst="rect">
            <a:avLst/>
          </a:prstGeom>
          <a:solidFill>
            <a:schemeClr val="tx2">
              <a:lumMod val="20000"/>
              <a:lumOff val="80000"/>
            </a:schemeClr>
          </a:solidFill>
        </p:spPr>
        <p:txBody>
          <a:bodyPr wrap="square" rtlCol="0" anchor="ctr">
            <a:noAutofit/>
          </a:bodyPr>
          <a:lstStyle/>
          <a:p>
            <a:pPr algn="ctr"/>
            <a:r>
              <a:rPr lang="en-GB" sz="1100" b="1" dirty="0">
                <a:solidFill>
                  <a:srgbClr val="009900"/>
                </a:solidFill>
              </a:rPr>
              <a:t>TLD: TDF/3TC/DTG (300/300/50 mg)</a:t>
            </a:r>
          </a:p>
        </p:txBody>
      </p:sp>
      <p:sp>
        <p:nvSpPr>
          <p:cNvPr id="249" name="TextBox 248">
            <a:extLst>
              <a:ext uri="{FF2B5EF4-FFF2-40B4-BE49-F238E27FC236}">
                <a16:creationId xmlns:a16="http://schemas.microsoft.com/office/drawing/2014/main" id="{8CF40AC1-1DC1-493E-8791-5281C9F23A14}"/>
              </a:ext>
            </a:extLst>
          </p:cNvPr>
          <p:cNvSpPr txBox="1"/>
          <p:nvPr/>
        </p:nvSpPr>
        <p:spPr>
          <a:xfrm>
            <a:off x="6200355" y="8176720"/>
            <a:ext cx="1517904" cy="318335"/>
          </a:xfrm>
          <a:prstGeom prst="rect">
            <a:avLst/>
          </a:prstGeom>
          <a:solidFill>
            <a:schemeClr val="tx2">
              <a:lumMod val="20000"/>
              <a:lumOff val="80000"/>
            </a:schemeClr>
          </a:solidFill>
        </p:spPr>
        <p:txBody>
          <a:bodyPr wrap="square" rtlCol="0" anchor="ctr">
            <a:noAutofit/>
          </a:bodyPr>
          <a:lstStyle/>
          <a:p>
            <a:pPr algn="ctr"/>
            <a:r>
              <a:rPr lang="en-GB" sz="1100" b="1" dirty="0"/>
              <a:t>Assess for Treatment Failure**</a:t>
            </a:r>
          </a:p>
        </p:txBody>
      </p:sp>
      <p:sp>
        <p:nvSpPr>
          <p:cNvPr id="254" name="TextBox 253">
            <a:extLst>
              <a:ext uri="{FF2B5EF4-FFF2-40B4-BE49-F238E27FC236}">
                <a16:creationId xmlns:a16="http://schemas.microsoft.com/office/drawing/2014/main" id="{513EE728-1F26-4EF8-906F-D167E6B717FE}"/>
              </a:ext>
            </a:extLst>
          </p:cNvPr>
          <p:cNvSpPr txBox="1"/>
          <p:nvPr/>
        </p:nvSpPr>
        <p:spPr>
          <a:xfrm>
            <a:off x="6200355" y="8596441"/>
            <a:ext cx="1517904" cy="320040"/>
          </a:xfrm>
          <a:prstGeom prst="rect">
            <a:avLst/>
          </a:prstGeom>
          <a:solidFill>
            <a:schemeClr val="tx2">
              <a:lumMod val="20000"/>
              <a:lumOff val="80000"/>
            </a:schemeClr>
          </a:solidFill>
        </p:spPr>
        <p:txBody>
          <a:bodyPr wrap="square" rtlCol="0" anchor="ctr">
            <a:noAutofit/>
          </a:bodyPr>
          <a:lstStyle/>
          <a:p>
            <a:pPr algn="ctr"/>
            <a:r>
              <a:rPr lang="en-GB" sz="1100" b="1" dirty="0">
                <a:solidFill>
                  <a:srgbClr val="009900"/>
                </a:solidFill>
              </a:rPr>
              <a:t>TLD: TDF/3TC/DTG (300/300/50 mg)</a:t>
            </a:r>
          </a:p>
        </p:txBody>
      </p:sp>
      <p:cxnSp>
        <p:nvCxnSpPr>
          <p:cNvPr id="132" name="Straight Arrow Connector 131">
            <a:extLst>
              <a:ext uri="{FF2B5EF4-FFF2-40B4-BE49-F238E27FC236}">
                <a16:creationId xmlns:a16="http://schemas.microsoft.com/office/drawing/2014/main" id="{57F85ED7-9FC3-499C-B151-698EE88FC5C2}"/>
              </a:ext>
            </a:extLst>
          </p:cNvPr>
          <p:cNvCxnSpPr>
            <a:cxnSpLocks/>
            <a:stCxn id="44" idx="3"/>
            <a:endCxn id="133" idx="1"/>
          </p:cNvCxnSpPr>
          <p:nvPr/>
        </p:nvCxnSpPr>
        <p:spPr>
          <a:xfrm>
            <a:off x="2411084" y="1534037"/>
            <a:ext cx="3789271" cy="1625"/>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6" name="Straight Arrow Connector 135">
            <a:extLst>
              <a:ext uri="{FF2B5EF4-FFF2-40B4-BE49-F238E27FC236}">
                <a16:creationId xmlns:a16="http://schemas.microsoft.com/office/drawing/2014/main" id="{E9988787-46D7-4D5D-A914-EAF85A577581}"/>
              </a:ext>
            </a:extLst>
          </p:cNvPr>
          <p:cNvCxnSpPr>
            <a:cxnSpLocks/>
            <a:stCxn id="38" idx="3"/>
            <a:endCxn id="134" idx="1"/>
          </p:cNvCxnSpPr>
          <p:nvPr/>
        </p:nvCxnSpPr>
        <p:spPr>
          <a:xfrm>
            <a:off x="3427444" y="1953758"/>
            <a:ext cx="2772911" cy="325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9" name="Connector: Elbow 168">
            <a:extLst>
              <a:ext uri="{FF2B5EF4-FFF2-40B4-BE49-F238E27FC236}">
                <a16:creationId xmlns:a16="http://schemas.microsoft.com/office/drawing/2014/main" id="{95837ED2-363B-412B-B16F-BA94F924B8C8}"/>
              </a:ext>
            </a:extLst>
          </p:cNvPr>
          <p:cNvCxnSpPr>
            <a:cxnSpLocks/>
            <a:stCxn id="44" idx="1"/>
            <a:endCxn id="38" idx="1"/>
          </p:cNvCxnSpPr>
          <p:nvPr/>
        </p:nvCxnSpPr>
        <p:spPr>
          <a:xfrm rot="10800000" flipH="1" flipV="1">
            <a:off x="1039484" y="1534036"/>
            <a:ext cx="559160" cy="419721"/>
          </a:xfrm>
          <a:prstGeom prst="bentConnector3">
            <a:avLst>
              <a:gd name="adj1" fmla="val 51404"/>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1" name="Connector: Elbow 170">
            <a:extLst>
              <a:ext uri="{FF2B5EF4-FFF2-40B4-BE49-F238E27FC236}">
                <a16:creationId xmlns:a16="http://schemas.microsoft.com/office/drawing/2014/main" id="{9750CF56-009B-4F61-8085-5F49D06A4B82}"/>
              </a:ext>
            </a:extLst>
          </p:cNvPr>
          <p:cNvCxnSpPr>
            <a:cxnSpLocks/>
            <a:stCxn id="38" idx="1"/>
            <a:endCxn id="59" idx="1"/>
          </p:cNvCxnSpPr>
          <p:nvPr/>
        </p:nvCxnSpPr>
        <p:spPr>
          <a:xfrm rot="10800000" flipH="1" flipV="1">
            <a:off x="1598644" y="1953757"/>
            <a:ext cx="556756" cy="602819"/>
          </a:xfrm>
          <a:prstGeom prst="bentConnector3">
            <a:avLst>
              <a:gd name="adj1" fmla="val 53586"/>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3" name="Connector: Elbow 172">
            <a:extLst>
              <a:ext uri="{FF2B5EF4-FFF2-40B4-BE49-F238E27FC236}">
                <a16:creationId xmlns:a16="http://schemas.microsoft.com/office/drawing/2014/main" id="{E528E412-1B91-4835-9547-A3337AB04E21}"/>
              </a:ext>
            </a:extLst>
          </p:cNvPr>
          <p:cNvCxnSpPr>
            <a:cxnSpLocks/>
            <a:stCxn id="59" idx="2"/>
            <a:endCxn id="140" idx="1"/>
          </p:cNvCxnSpPr>
          <p:nvPr/>
        </p:nvCxnSpPr>
        <p:spPr>
          <a:xfrm rot="16200000" flipH="1">
            <a:off x="4415716" y="1370680"/>
            <a:ext cx="438722" cy="3130555"/>
          </a:xfrm>
          <a:prstGeom prst="bentConnector2">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D064C9D7-4BBE-4640-ADC9-FEFFD361B8D1}"/>
              </a:ext>
            </a:extLst>
          </p:cNvPr>
          <p:cNvSpPr txBox="1"/>
          <p:nvPr/>
        </p:nvSpPr>
        <p:spPr>
          <a:xfrm>
            <a:off x="1039484" y="1374017"/>
            <a:ext cx="1371600" cy="320040"/>
          </a:xfrm>
          <a:prstGeom prst="rect">
            <a:avLst/>
          </a:prstGeom>
          <a:solidFill>
            <a:schemeClr val="tx2">
              <a:lumMod val="20000"/>
              <a:lumOff val="80000"/>
            </a:schemeClr>
          </a:solidFill>
        </p:spPr>
        <p:txBody>
          <a:bodyPr wrap="square" rtlCol="0" anchor="ctr">
            <a:noAutofit/>
          </a:bodyPr>
          <a:lstStyle/>
          <a:p>
            <a:pPr algn="ctr"/>
            <a:r>
              <a:rPr lang="en-GB" sz="1100" b="1" dirty="0"/>
              <a:t>Viral Load &gt; 1,000 copies/ml?*</a:t>
            </a:r>
          </a:p>
        </p:txBody>
      </p:sp>
      <p:sp>
        <p:nvSpPr>
          <p:cNvPr id="38" name="TextBox 37">
            <a:extLst>
              <a:ext uri="{FF2B5EF4-FFF2-40B4-BE49-F238E27FC236}">
                <a16:creationId xmlns:a16="http://schemas.microsoft.com/office/drawing/2014/main" id="{BD18226F-EF10-4EF9-B962-667F04BE2038}"/>
              </a:ext>
            </a:extLst>
          </p:cNvPr>
          <p:cNvSpPr txBox="1"/>
          <p:nvPr/>
        </p:nvSpPr>
        <p:spPr>
          <a:xfrm>
            <a:off x="1598644" y="1793738"/>
            <a:ext cx="1828800" cy="320040"/>
          </a:xfrm>
          <a:prstGeom prst="rect">
            <a:avLst/>
          </a:prstGeom>
          <a:solidFill>
            <a:schemeClr val="tx2">
              <a:lumMod val="20000"/>
              <a:lumOff val="80000"/>
            </a:schemeClr>
          </a:solidFill>
        </p:spPr>
        <p:txBody>
          <a:bodyPr wrap="square" rtlCol="0" anchor="ctr">
            <a:noAutofit/>
          </a:bodyPr>
          <a:lstStyle/>
          <a:p>
            <a:pPr algn="ctr"/>
            <a:r>
              <a:rPr lang="en-GB" sz="1100" b="1" dirty="0"/>
              <a:t>Current Regimen </a:t>
            </a:r>
            <a:r>
              <a:rPr lang="en-GB" sz="1100" b="1" i="1" u="sng" dirty="0"/>
              <a:t>ABC/3TC</a:t>
            </a:r>
            <a:r>
              <a:rPr lang="en-GB" sz="1100" b="1" i="1" dirty="0"/>
              <a:t> </a:t>
            </a:r>
            <a:r>
              <a:rPr lang="en-GB" sz="1100" b="1" dirty="0"/>
              <a:t>+ LPV/r, NVP, or EFV?</a:t>
            </a:r>
          </a:p>
        </p:txBody>
      </p:sp>
      <p:cxnSp>
        <p:nvCxnSpPr>
          <p:cNvPr id="178" name="Connector: Elbow 177">
            <a:extLst>
              <a:ext uri="{FF2B5EF4-FFF2-40B4-BE49-F238E27FC236}">
                <a16:creationId xmlns:a16="http://schemas.microsoft.com/office/drawing/2014/main" id="{CAFC79A1-6807-44C2-9558-D37CD8896BA0}"/>
              </a:ext>
            </a:extLst>
          </p:cNvPr>
          <p:cNvCxnSpPr>
            <a:cxnSpLocks/>
            <a:stCxn id="88" idx="1"/>
            <a:endCxn id="89" idx="1"/>
          </p:cNvCxnSpPr>
          <p:nvPr/>
        </p:nvCxnSpPr>
        <p:spPr>
          <a:xfrm rot="10800000" flipH="1" flipV="1">
            <a:off x="482449" y="3850410"/>
            <a:ext cx="557033" cy="646272"/>
          </a:xfrm>
          <a:prstGeom prst="bentConnector3">
            <a:avLst>
              <a:gd name="adj1" fmla="val 51298"/>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9" name="Connector: Elbow 178">
            <a:extLst>
              <a:ext uri="{FF2B5EF4-FFF2-40B4-BE49-F238E27FC236}">
                <a16:creationId xmlns:a16="http://schemas.microsoft.com/office/drawing/2014/main" id="{B492507A-DB16-4DE3-A088-A670414D739A}"/>
              </a:ext>
            </a:extLst>
          </p:cNvPr>
          <p:cNvCxnSpPr>
            <a:cxnSpLocks/>
            <a:endCxn id="122" idx="1"/>
          </p:cNvCxnSpPr>
          <p:nvPr/>
        </p:nvCxnSpPr>
        <p:spPr>
          <a:xfrm rot="16200000" flipH="1">
            <a:off x="1106660" y="4645501"/>
            <a:ext cx="705902" cy="278067"/>
          </a:xfrm>
          <a:prstGeom prst="bentConnector2">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0" name="Connector: Elbow 179">
            <a:extLst>
              <a:ext uri="{FF2B5EF4-FFF2-40B4-BE49-F238E27FC236}">
                <a16:creationId xmlns:a16="http://schemas.microsoft.com/office/drawing/2014/main" id="{F51E5597-2196-48EB-B79E-55195A899327}"/>
              </a:ext>
            </a:extLst>
          </p:cNvPr>
          <p:cNvCxnSpPr>
            <a:cxnSpLocks/>
            <a:stCxn id="122" idx="1"/>
            <a:endCxn id="123" idx="1"/>
          </p:cNvCxnSpPr>
          <p:nvPr/>
        </p:nvCxnSpPr>
        <p:spPr>
          <a:xfrm rot="10800000" flipH="1" flipV="1">
            <a:off x="1598645" y="5137486"/>
            <a:ext cx="556756" cy="1227348"/>
          </a:xfrm>
          <a:prstGeom prst="bentConnector3">
            <a:avLst>
              <a:gd name="adj1" fmla="val 51324"/>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2" name="TextBox 121">
            <a:extLst>
              <a:ext uri="{FF2B5EF4-FFF2-40B4-BE49-F238E27FC236}">
                <a16:creationId xmlns:a16="http://schemas.microsoft.com/office/drawing/2014/main" id="{69EA8A93-8EB2-450C-95D1-6D5BA9CEBD9F}"/>
              </a:ext>
            </a:extLst>
          </p:cNvPr>
          <p:cNvSpPr txBox="1"/>
          <p:nvPr/>
        </p:nvSpPr>
        <p:spPr>
          <a:xfrm>
            <a:off x="1598645" y="4977466"/>
            <a:ext cx="1828799" cy="320040"/>
          </a:xfrm>
          <a:prstGeom prst="rect">
            <a:avLst/>
          </a:prstGeom>
          <a:solidFill>
            <a:schemeClr val="tx2">
              <a:lumMod val="20000"/>
              <a:lumOff val="80000"/>
            </a:schemeClr>
          </a:solidFill>
        </p:spPr>
        <p:txBody>
          <a:bodyPr wrap="square" rtlCol="0" anchor="ctr">
            <a:noAutofit/>
          </a:bodyPr>
          <a:lstStyle/>
          <a:p>
            <a:pPr algn="ctr"/>
            <a:r>
              <a:rPr lang="en-GB" sz="1100" b="1" dirty="0"/>
              <a:t>Current Regimen </a:t>
            </a:r>
            <a:r>
              <a:rPr lang="en-GB" sz="1100" b="1" i="1" u="sng" dirty="0"/>
              <a:t>ABC/3TC</a:t>
            </a:r>
            <a:r>
              <a:rPr lang="en-GB" sz="1100" b="1" i="1" dirty="0"/>
              <a:t> </a:t>
            </a:r>
            <a:r>
              <a:rPr lang="en-GB" sz="1100" b="1" dirty="0"/>
              <a:t>+ LPV/r, NVP, or EFV?</a:t>
            </a:r>
          </a:p>
        </p:txBody>
      </p:sp>
      <p:sp>
        <p:nvSpPr>
          <p:cNvPr id="89" name="TextBox 88">
            <a:extLst>
              <a:ext uri="{FF2B5EF4-FFF2-40B4-BE49-F238E27FC236}">
                <a16:creationId xmlns:a16="http://schemas.microsoft.com/office/drawing/2014/main" id="{70CAC52B-0864-427B-A5BB-A3400BBE5017}"/>
              </a:ext>
            </a:extLst>
          </p:cNvPr>
          <p:cNvSpPr txBox="1"/>
          <p:nvPr/>
        </p:nvSpPr>
        <p:spPr>
          <a:xfrm>
            <a:off x="1039483" y="4336662"/>
            <a:ext cx="1371601" cy="320040"/>
          </a:xfrm>
          <a:prstGeom prst="rect">
            <a:avLst/>
          </a:prstGeom>
          <a:solidFill>
            <a:schemeClr val="tx2">
              <a:lumMod val="20000"/>
              <a:lumOff val="80000"/>
            </a:schemeClr>
          </a:solidFill>
        </p:spPr>
        <p:txBody>
          <a:bodyPr wrap="square" rtlCol="0" anchor="ctr">
            <a:noAutofit/>
          </a:bodyPr>
          <a:lstStyle/>
          <a:p>
            <a:pPr algn="ctr"/>
            <a:r>
              <a:rPr lang="en-GB" sz="1100" b="1" dirty="0"/>
              <a:t>Viral Load &gt; 1,000 copies/ml?*</a:t>
            </a:r>
          </a:p>
        </p:txBody>
      </p:sp>
      <p:sp>
        <p:nvSpPr>
          <p:cNvPr id="88" name="TextBox 87">
            <a:extLst>
              <a:ext uri="{FF2B5EF4-FFF2-40B4-BE49-F238E27FC236}">
                <a16:creationId xmlns:a16="http://schemas.microsoft.com/office/drawing/2014/main" id="{B2571390-1ABA-456E-B735-6195F008D5A0}"/>
              </a:ext>
            </a:extLst>
          </p:cNvPr>
          <p:cNvSpPr txBox="1"/>
          <p:nvPr/>
        </p:nvSpPr>
        <p:spPr>
          <a:xfrm>
            <a:off x="482450" y="3690390"/>
            <a:ext cx="1371601" cy="320040"/>
          </a:xfrm>
          <a:prstGeom prst="rect">
            <a:avLst/>
          </a:prstGeom>
          <a:solidFill>
            <a:schemeClr val="tx2">
              <a:lumMod val="20000"/>
              <a:lumOff val="80000"/>
            </a:schemeClr>
          </a:solidFill>
        </p:spPr>
        <p:txBody>
          <a:bodyPr wrap="square" rtlCol="0" anchor="ctr">
            <a:noAutofit/>
          </a:bodyPr>
          <a:lstStyle/>
          <a:p>
            <a:pPr algn="ctr"/>
            <a:r>
              <a:rPr lang="en-GB" sz="1100" b="1" dirty="0"/>
              <a:t>On ART &lt; 6 months?</a:t>
            </a:r>
            <a:endParaRPr lang="en-GB" sz="1100" dirty="0"/>
          </a:p>
        </p:txBody>
      </p:sp>
      <p:cxnSp>
        <p:nvCxnSpPr>
          <p:cNvPr id="188" name="Connector: Elbow 187">
            <a:extLst>
              <a:ext uri="{FF2B5EF4-FFF2-40B4-BE49-F238E27FC236}">
                <a16:creationId xmlns:a16="http://schemas.microsoft.com/office/drawing/2014/main" id="{CDCE3FD9-8E4D-448D-81E8-8AC3C8906E08}"/>
              </a:ext>
            </a:extLst>
          </p:cNvPr>
          <p:cNvCxnSpPr>
            <a:cxnSpLocks/>
            <a:stCxn id="123" idx="2"/>
            <a:endCxn id="159" idx="1"/>
          </p:cNvCxnSpPr>
          <p:nvPr/>
        </p:nvCxnSpPr>
        <p:spPr>
          <a:xfrm rot="16200000" flipH="1">
            <a:off x="4193016" y="5401639"/>
            <a:ext cx="884124" cy="3130554"/>
          </a:xfrm>
          <a:prstGeom prst="bentConnector2">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4" name="Connector: Elbow 193">
            <a:extLst>
              <a:ext uri="{FF2B5EF4-FFF2-40B4-BE49-F238E27FC236}">
                <a16:creationId xmlns:a16="http://schemas.microsoft.com/office/drawing/2014/main" id="{DEE205A3-E47B-4723-BC12-3CAEBBC68B49}"/>
              </a:ext>
            </a:extLst>
          </p:cNvPr>
          <p:cNvCxnSpPr>
            <a:cxnSpLocks/>
            <a:stCxn id="320" idx="2"/>
            <a:endCxn id="254" idx="1"/>
          </p:cNvCxnSpPr>
          <p:nvPr/>
        </p:nvCxnSpPr>
        <p:spPr>
          <a:xfrm rot="16200000" flipH="1">
            <a:off x="3836351" y="6392456"/>
            <a:ext cx="252937" cy="4475071"/>
          </a:xfrm>
          <a:prstGeom prst="bentConnector2">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8" name="Straight Arrow Connector 197">
            <a:extLst>
              <a:ext uri="{FF2B5EF4-FFF2-40B4-BE49-F238E27FC236}">
                <a16:creationId xmlns:a16="http://schemas.microsoft.com/office/drawing/2014/main" id="{DB88FE6F-8DE2-4B3B-B93D-025F668A9633}"/>
              </a:ext>
            </a:extLst>
          </p:cNvPr>
          <p:cNvCxnSpPr>
            <a:cxnSpLocks/>
            <a:stCxn id="89" idx="3"/>
            <a:endCxn id="156" idx="1"/>
          </p:cNvCxnSpPr>
          <p:nvPr/>
        </p:nvCxnSpPr>
        <p:spPr>
          <a:xfrm>
            <a:off x="2411084" y="4496682"/>
            <a:ext cx="3789271"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0" name="Straight Arrow Connector 199">
            <a:extLst>
              <a:ext uri="{FF2B5EF4-FFF2-40B4-BE49-F238E27FC236}">
                <a16:creationId xmlns:a16="http://schemas.microsoft.com/office/drawing/2014/main" id="{A849201E-42FE-4B2A-A87E-F76DE447B288}"/>
              </a:ext>
            </a:extLst>
          </p:cNvPr>
          <p:cNvCxnSpPr>
            <a:cxnSpLocks/>
            <a:stCxn id="318" idx="3"/>
            <a:endCxn id="248" idx="1"/>
          </p:cNvCxnSpPr>
          <p:nvPr/>
        </p:nvCxnSpPr>
        <p:spPr>
          <a:xfrm flipV="1">
            <a:off x="1854051" y="7915315"/>
            <a:ext cx="4346304" cy="8468"/>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9" name="Straight Arrow Connector 208">
            <a:extLst>
              <a:ext uri="{FF2B5EF4-FFF2-40B4-BE49-F238E27FC236}">
                <a16:creationId xmlns:a16="http://schemas.microsoft.com/office/drawing/2014/main" id="{65CCF31F-E7EA-41CB-9DBE-6523D3284035}"/>
              </a:ext>
            </a:extLst>
          </p:cNvPr>
          <p:cNvCxnSpPr>
            <a:cxnSpLocks/>
            <a:stCxn id="320" idx="3"/>
            <a:endCxn id="249" idx="1"/>
          </p:cNvCxnSpPr>
          <p:nvPr/>
        </p:nvCxnSpPr>
        <p:spPr>
          <a:xfrm flipV="1">
            <a:off x="2411084" y="8335888"/>
            <a:ext cx="3789271" cy="7616"/>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1" name="TextBox 240">
            <a:extLst>
              <a:ext uri="{FF2B5EF4-FFF2-40B4-BE49-F238E27FC236}">
                <a16:creationId xmlns:a16="http://schemas.microsoft.com/office/drawing/2014/main" id="{7CAA697A-5D9B-4C82-A6AC-0381C0071F1F}"/>
              </a:ext>
            </a:extLst>
          </p:cNvPr>
          <p:cNvSpPr txBox="1"/>
          <p:nvPr/>
        </p:nvSpPr>
        <p:spPr>
          <a:xfrm>
            <a:off x="427259" y="1319827"/>
            <a:ext cx="412644" cy="259214"/>
          </a:xfrm>
          <a:prstGeom prst="rect">
            <a:avLst/>
          </a:prstGeom>
          <a:noFill/>
        </p:spPr>
        <p:txBody>
          <a:bodyPr wrap="square" rtlCol="0">
            <a:noAutofit/>
          </a:bodyPr>
          <a:lstStyle/>
          <a:p>
            <a:pPr algn="ctr"/>
            <a:r>
              <a:rPr lang="en-GB" sz="1100" b="1" dirty="0">
                <a:solidFill>
                  <a:srgbClr val="FF0000"/>
                </a:solidFill>
              </a:rPr>
              <a:t>No</a:t>
            </a:r>
          </a:p>
        </p:txBody>
      </p:sp>
      <p:sp>
        <p:nvSpPr>
          <p:cNvPr id="243" name="TextBox 242">
            <a:extLst>
              <a:ext uri="{FF2B5EF4-FFF2-40B4-BE49-F238E27FC236}">
                <a16:creationId xmlns:a16="http://schemas.microsoft.com/office/drawing/2014/main" id="{C20FA119-F063-4BBB-9BCD-F1134C858AD7}"/>
              </a:ext>
            </a:extLst>
          </p:cNvPr>
          <p:cNvSpPr txBox="1"/>
          <p:nvPr/>
        </p:nvSpPr>
        <p:spPr>
          <a:xfrm>
            <a:off x="980718" y="1745961"/>
            <a:ext cx="412644" cy="257984"/>
          </a:xfrm>
          <a:prstGeom prst="rect">
            <a:avLst/>
          </a:prstGeom>
          <a:noFill/>
        </p:spPr>
        <p:txBody>
          <a:bodyPr wrap="square" rtlCol="0">
            <a:noAutofit/>
          </a:bodyPr>
          <a:lstStyle/>
          <a:p>
            <a:pPr algn="ctr"/>
            <a:r>
              <a:rPr lang="en-GB" sz="1100" b="1" dirty="0">
                <a:solidFill>
                  <a:srgbClr val="FF0000"/>
                </a:solidFill>
              </a:rPr>
              <a:t>No</a:t>
            </a:r>
          </a:p>
        </p:txBody>
      </p:sp>
      <p:sp>
        <p:nvSpPr>
          <p:cNvPr id="253" name="TextBox 252">
            <a:extLst>
              <a:ext uri="{FF2B5EF4-FFF2-40B4-BE49-F238E27FC236}">
                <a16:creationId xmlns:a16="http://schemas.microsoft.com/office/drawing/2014/main" id="{0B4146A2-58DE-418E-953D-01BFDD501E2A}"/>
              </a:ext>
            </a:extLst>
          </p:cNvPr>
          <p:cNvSpPr txBox="1"/>
          <p:nvPr/>
        </p:nvSpPr>
        <p:spPr>
          <a:xfrm>
            <a:off x="1539878" y="2164395"/>
            <a:ext cx="412644" cy="259214"/>
          </a:xfrm>
          <a:prstGeom prst="rect">
            <a:avLst/>
          </a:prstGeom>
          <a:noFill/>
        </p:spPr>
        <p:txBody>
          <a:bodyPr wrap="square" rtlCol="0">
            <a:noAutofit/>
          </a:bodyPr>
          <a:lstStyle/>
          <a:p>
            <a:pPr algn="ctr"/>
            <a:r>
              <a:rPr lang="en-GB" sz="1100" b="1" dirty="0">
                <a:solidFill>
                  <a:srgbClr val="FF0000"/>
                </a:solidFill>
              </a:rPr>
              <a:t>No</a:t>
            </a:r>
          </a:p>
        </p:txBody>
      </p:sp>
      <p:sp>
        <p:nvSpPr>
          <p:cNvPr id="257" name="TextBox 256">
            <a:extLst>
              <a:ext uri="{FF2B5EF4-FFF2-40B4-BE49-F238E27FC236}">
                <a16:creationId xmlns:a16="http://schemas.microsoft.com/office/drawing/2014/main" id="{3B5713B1-3759-48EA-AE7B-78ED271E68D7}"/>
              </a:ext>
            </a:extLst>
          </p:cNvPr>
          <p:cNvSpPr txBox="1"/>
          <p:nvPr/>
        </p:nvSpPr>
        <p:spPr>
          <a:xfrm>
            <a:off x="2716129" y="2764306"/>
            <a:ext cx="412644" cy="259214"/>
          </a:xfrm>
          <a:prstGeom prst="rect">
            <a:avLst/>
          </a:prstGeom>
          <a:noFill/>
        </p:spPr>
        <p:txBody>
          <a:bodyPr wrap="square" rtlCol="0">
            <a:noAutofit/>
          </a:bodyPr>
          <a:lstStyle/>
          <a:p>
            <a:pPr algn="ctr"/>
            <a:r>
              <a:rPr lang="en-GB" sz="1100" b="1" dirty="0">
                <a:solidFill>
                  <a:srgbClr val="FF0000"/>
                </a:solidFill>
              </a:rPr>
              <a:t>No</a:t>
            </a:r>
          </a:p>
        </p:txBody>
      </p:sp>
      <p:sp>
        <p:nvSpPr>
          <p:cNvPr id="262" name="TextBox 261">
            <a:extLst>
              <a:ext uri="{FF2B5EF4-FFF2-40B4-BE49-F238E27FC236}">
                <a16:creationId xmlns:a16="http://schemas.microsoft.com/office/drawing/2014/main" id="{52472400-63D6-41AC-BE63-21F9432F0457}"/>
              </a:ext>
            </a:extLst>
          </p:cNvPr>
          <p:cNvSpPr txBox="1"/>
          <p:nvPr/>
        </p:nvSpPr>
        <p:spPr>
          <a:xfrm>
            <a:off x="427259" y="4067112"/>
            <a:ext cx="412644" cy="259214"/>
          </a:xfrm>
          <a:prstGeom prst="rect">
            <a:avLst/>
          </a:prstGeom>
          <a:noFill/>
        </p:spPr>
        <p:txBody>
          <a:bodyPr wrap="square" rtlCol="0">
            <a:noAutofit/>
          </a:bodyPr>
          <a:lstStyle/>
          <a:p>
            <a:pPr algn="ctr"/>
            <a:r>
              <a:rPr lang="en-GB" sz="1100" b="1" dirty="0">
                <a:solidFill>
                  <a:srgbClr val="FF0000"/>
                </a:solidFill>
              </a:rPr>
              <a:t>No</a:t>
            </a:r>
          </a:p>
        </p:txBody>
      </p:sp>
      <p:sp>
        <p:nvSpPr>
          <p:cNvPr id="99" name="TextBox 98">
            <a:extLst>
              <a:ext uri="{FF2B5EF4-FFF2-40B4-BE49-F238E27FC236}">
                <a16:creationId xmlns:a16="http://schemas.microsoft.com/office/drawing/2014/main" id="{DE544CF2-1EB1-4291-9221-FD06B3CD3F7E}"/>
              </a:ext>
            </a:extLst>
          </p:cNvPr>
          <p:cNvSpPr txBox="1"/>
          <p:nvPr/>
        </p:nvSpPr>
        <p:spPr>
          <a:xfrm>
            <a:off x="6200355" y="3865022"/>
            <a:ext cx="1517904" cy="320040"/>
          </a:xfrm>
          <a:prstGeom prst="rect">
            <a:avLst/>
          </a:prstGeom>
          <a:solidFill>
            <a:schemeClr val="tx2">
              <a:lumMod val="20000"/>
              <a:lumOff val="80000"/>
            </a:schemeClr>
          </a:solidFill>
        </p:spPr>
        <p:txBody>
          <a:bodyPr wrap="square" rtlCol="0" anchor="ctr">
            <a:noAutofit/>
          </a:bodyPr>
          <a:lstStyle/>
          <a:p>
            <a:pPr algn="ctr"/>
            <a:r>
              <a:rPr lang="en-GB" sz="1100" b="1" dirty="0"/>
              <a:t>ABC/3TC 600/300 mg + </a:t>
            </a:r>
            <a:r>
              <a:rPr lang="en-GB" sz="1100" b="1" dirty="0">
                <a:solidFill>
                  <a:srgbClr val="0066FF"/>
                </a:solidFill>
              </a:rPr>
              <a:t>DTG 50 mg</a:t>
            </a:r>
          </a:p>
        </p:txBody>
      </p:sp>
      <p:cxnSp>
        <p:nvCxnSpPr>
          <p:cNvPr id="107" name="Connector: Elbow 106">
            <a:extLst>
              <a:ext uri="{FF2B5EF4-FFF2-40B4-BE49-F238E27FC236}">
                <a16:creationId xmlns:a16="http://schemas.microsoft.com/office/drawing/2014/main" id="{3A41381F-8B59-4A01-8D7D-BD8AA96F8F7E}"/>
              </a:ext>
            </a:extLst>
          </p:cNvPr>
          <p:cNvCxnSpPr>
            <a:cxnSpLocks/>
            <a:stCxn id="88" idx="3"/>
            <a:endCxn id="154" idx="1"/>
          </p:cNvCxnSpPr>
          <p:nvPr/>
        </p:nvCxnSpPr>
        <p:spPr>
          <a:xfrm flipV="1">
            <a:off x="1854051" y="3667169"/>
            <a:ext cx="4346304" cy="183241"/>
          </a:xfrm>
          <a:prstGeom prst="bentConnector3">
            <a:avLst>
              <a:gd name="adj1" fmla="val 46594"/>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9" name="Connector: Elbow 108">
            <a:extLst>
              <a:ext uri="{FF2B5EF4-FFF2-40B4-BE49-F238E27FC236}">
                <a16:creationId xmlns:a16="http://schemas.microsoft.com/office/drawing/2014/main" id="{C8A7D4BE-D0AA-413F-B8CF-F1E81A6F2537}"/>
              </a:ext>
            </a:extLst>
          </p:cNvPr>
          <p:cNvCxnSpPr>
            <a:cxnSpLocks/>
            <a:stCxn id="88" idx="3"/>
            <a:endCxn id="99" idx="1"/>
          </p:cNvCxnSpPr>
          <p:nvPr/>
        </p:nvCxnSpPr>
        <p:spPr>
          <a:xfrm>
            <a:off x="1854051" y="3850410"/>
            <a:ext cx="4346304" cy="174632"/>
          </a:xfrm>
          <a:prstGeom prst="bentConnector3">
            <a:avLst>
              <a:gd name="adj1" fmla="val 46594"/>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4" name="TextBox 123">
            <a:extLst>
              <a:ext uri="{FF2B5EF4-FFF2-40B4-BE49-F238E27FC236}">
                <a16:creationId xmlns:a16="http://schemas.microsoft.com/office/drawing/2014/main" id="{6D086368-4C6D-4302-B718-DA3E4BDF88F5}"/>
              </a:ext>
            </a:extLst>
          </p:cNvPr>
          <p:cNvSpPr txBox="1"/>
          <p:nvPr/>
        </p:nvSpPr>
        <p:spPr>
          <a:xfrm>
            <a:off x="4482828" y="3453020"/>
            <a:ext cx="1076826" cy="273050"/>
          </a:xfrm>
          <a:prstGeom prst="rect">
            <a:avLst/>
          </a:prstGeom>
          <a:noFill/>
        </p:spPr>
        <p:txBody>
          <a:bodyPr wrap="square" rtlCol="0" anchor="ctr">
            <a:noAutofit/>
          </a:bodyPr>
          <a:lstStyle/>
          <a:p>
            <a:pPr algn="ctr"/>
            <a:r>
              <a:rPr lang="en-GB" sz="1000" b="1" dirty="0"/>
              <a:t>Weigh &lt; 25 kg</a:t>
            </a:r>
          </a:p>
        </p:txBody>
      </p:sp>
      <p:sp>
        <p:nvSpPr>
          <p:cNvPr id="126" name="TextBox 125">
            <a:extLst>
              <a:ext uri="{FF2B5EF4-FFF2-40B4-BE49-F238E27FC236}">
                <a16:creationId xmlns:a16="http://schemas.microsoft.com/office/drawing/2014/main" id="{86E797AB-3164-42FC-8A68-6E3A010E2A66}"/>
              </a:ext>
            </a:extLst>
          </p:cNvPr>
          <p:cNvSpPr txBox="1"/>
          <p:nvPr/>
        </p:nvSpPr>
        <p:spPr>
          <a:xfrm>
            <a:off x="4482828" y="3978106"/>
            <a:ext cx="1076826" cy="273050"/>
          </a:xfrm>
          <a:prstGeom prst="rect">
            <a:avLst/>
          </a:prstGeom>
          <a:noFill/>
        </p:spPr>
        <p:txBody>
          <a:bodyPr wrap="square" rtlCol="0" anchor="ctr">
            <a:noAutofit/>
          </a:bodyPr>
          <a:lstStyle/>
          <a:p>
            <a:pPr algn="ctr"/>
            <a:r>
              <a:rPr lang="en-GB" sz="1000" b="1" dirty="0"/>
              <a:t>Weigh ≥ 25 kg</a:t>
            </a:r>
          </a:p>
        </p:txBody>
      </p:sp>
      <p:pic>
        <p:nvPicPr>
          <p:cNvPr id="100" name="Graphic 99" descr="Medicine with solid fill">
            <a:extLst>
              <a:ext uri="{FF2B5EF4-FFF2-40B4-BE49-F238E27FC236}">
                <a16:creationId xmlns:a16="http://schemas.microsoft.com/office/drawing/2014/main" id="{97F6A4D4-01B0-45B9-A2B2-062252AA1CB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476240" y="24103"/>
            <a:ext cx="286601" cy="286601"/>
          </a:xfrm>
          <a:prstGeom prst="rect">
            <a:avLst/>
          </a:prstGeom>
        </p:spPr>
      </p:pic>
      <p:pic>
        <p:nvPicPr>
          <p:cNvPr id="101" name="Graphic 100" descr="Completed with solid fill">
            <a:extLst>
              <a:ext uri="{FF2B5EF4-FFF2-40B4-BE49-F238E27FC236}">
                <a16:creationId xmlns:a16="http://schemas.microsoft.com/office/drawing/2014/main" id="{8C63B7F0-FB8F-462F-9E94-17FC0ECC95EF}"/>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22136" y="-4950"/>
            <a:ext cx="344707" cy="344707"/>
          </a:xfrm>
          <a:prstGeom prst="rect">
            <a:avLst/>
          </a:prstGeom>
        </p:spPr>
      </p:pic>
      <p:sp>
        <p:nvSpPr>
          <p:cNvPr id="110" name="Rectangle 109">
            <a:extLst>
              <a:ext uri="{FF2B5EF4-FFF2-40B4-BE49-F238E27FC236}">
                <a16:creationId xmlns:a16="http://schemas.microsoft.com/office/drawing/2014/main" id="{04ED774A-5047-4715-8A29-072A8482AE6A}"/>
              </a:ext>
            </a:extLst>
          </p:cNvPr>
          <p:cNvSpPr/>
          <p:nvPr/>
        </p:nvSpPr>
        <p:spPr>
          <a:xfrm>
            <a:off x="0" y="9023844"/>
            <a:ext cx="7767776" cy="104072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p>
        </p:txBody>
      </p:sp>
      <p:pic>
        <p:nvPicPr>
          <p:cNvPr id="111" name="Picture 110" descr="Logo&#10;&#10;Description automatically generated">
            <a:extLst>
              <a:ext uri="{FF2B5EF4-FFF2-40B4-BE49-F238E27FC236}">
                <a16:creationId xmlns:a16="http://schemas.microsoft.com/office/drawing/2014/main" id="{8758115A-523C-4DE6-BB41-7D99F3B3AC96}"/>
              </a:ext>
            </a:extLst>
          </p:cNvPr>
          <p:cNvPicPr>
            <a:picLocks noChangeAspect="1"/>
          </p:cNvPicPr>
          <p:nvPr/>
        </p:nvPicPr>
        <p:blipFill>
          <a:blip r:embed="rId10"/>
          <a:stretch>
            <a:fillRect/>
          </a:stretch>
        </p:blipFill>
        <p:spPr>
          <a:xfrm>
            <a:off x="6568805" y="9525561"/>
            <a:ext cx="1194036" cy="488470"/>
          </a:xfrm>
          <a:prstGeom prst="rect">
            <a:avLst/>
          </a:prstGeom>
        </p:spPr>
      </p:pic>
      <p:pic>
        <p:nvPicPr>
          <p:cNvPr id="112" name="Picture 111" descr="Logo, company name&#10;&#10;Description automatically generated">
            <a:extLst>
              <a:ext uri="{FF2B5EF4-FFF2-40B4-BE49-F238E27FC236}">
                <a16:creationId xmlns:a16="http://schemas.microsoft.com/office/drawing/2014/main" id="{3B080B24-FF58-43EA-BEB6-A1CD6141E76C}"/>
              </a:ext>
            </a:extLst>
          </p:cNvPr>
          <p:cNvPicPr>
            <a:picLocks noChangeAspect="1"/>
          </p:cNvPicPr>
          <p:nvPr/>
        </p:nvPicPr>
        <p:blipFill>
          <a:blip r:embed="rId11"/>
          <a:stretch>
            <a:fillRect/>
          </a:stretch>
        </p:blipFill>
        <p:spPr>
          <a:xfrm>
            <a:off x="6792047" y="9035571"/>
            <a:ext cx="914768" cy="590674"/>
          </a:xfrm>
          <a:prstGeom prst="rect">
            <a:avLst/>
          </a:prstGeom>
        </p:spPr>
      </p:pic>
      <p:sp>
        <p:nvSpPr>
          <p:cNvPr id="113" name="TextBox 112">
            <a:extLst>
              <a:ext uri="{FF2B5EF4-FFF2-40B4-BE49-F238E27FC236}">
                <a16:creationId xmlns:a16="http://schemas.microsoft.com/office/drawing/2014/main" id="{6CBD6145-7E88-4D13-9FDE-448D239EE3A7}"/>
              </a:ext>
            </a:extLst>
          </p:cNvPr>
          <p:cNvSpPr txBox="1"/>
          <p:nvPr/>
        </p:nvSpPr>
        <p:spPr bwMode="gray">
          <a:xfrm>
            <a:off x="67594" y="9273757"/>
            <a:ext cx="839824" cy="215444"/>
          </a:xfrm>
          <a:prstGeom prst="rect">
            <a:avLst/>
          </a:prstGeom>
          <a:noFill/>
        </p:spPr>
        <p:txBody>
          <a:bodyPr wrap="square" lIns="0" tIns="0" rIns="0" bIns="0" rtlCol="0">
            <a:spAutoFit/>
          </a:bodyPr>
          <a:lstStyle/>
          <a:p>
            <a:pPr algn="ctr">
              <a:spcBef>
                <a:spcPts val="500"/>
              </a:spcBef>
            </a:pPr>
            <a:r>
              <a:rPr lang="en-GB" sz="1400" b="1" dirty="0">
                <a:latin typeface="Calibri" panose="020F0502020204030204" pitchFamily="34" charset="0"/>
              </a:rPr>
              <a:t>Reminders</a:t>
            </a:r>
          </a:p>
        </p:txBody>
      </p:sp>
      <p:pic>
        <p:nvPicPr>
          <p:cNvPr id="115" name="Graphic 114" descr="Badge Tick1 with solid fill">
            <a:extLst>
              <a:ext uri="{FF2B5EF4-FFF2-40B4-BE49-F238E27FC236}">
                <a16:creationId xmlns:a16="http://schemas.microsoft.com/office/drawing/2014/main" id="{D2E2AC95-3E34-466A-8EBE-6456C40C107E}"/>
              </a:ext>
            </a:extLst>
          </p:cNvPr>
          <p:cNvPicPr>
            <a:picLocks noChangeAspect="1"/>
          </p:cNvPicPr>
          <p:nvPr/>
        </p:nvPicPr>
        <p:blipFill>
          <a:blip r:embed="rId12">
            <a:extLst>
              <a:ext uri="{96DAC541-7B7A-43D3-8B79-37D633B846F1}">
                <asvg:svgBlip xmlns:asvg="http://schemas.microsoft.com/office/drawing/2016/SVG/main" r:embed="rId13"/>
              </a:ext>
            </a:extLst>
          </a:blip>
          <a:srcRect/>
          <a:stretch/>
        </p:blipFill>
        <p:spPr>
          <a:xfrm>
            <a:off x="288020" y="9508048"/>
            <a:ext cx="345561" cy="345561"/>
          </a:xfrm>
          <a:prstGeom prst="rect">
            <a:avLst/>
          </a:prstGeom>
        </p:spPr>
      </p:pic>
      <p:sp>
        <p:nvSpPr>
          <p:cNvPr id="118" name="Rectangle 117">
            <a:extLst>
              <a:ext uri="{FF2B5EF4-FFF2-40B4-BE49-F238E27FC236}">
                <a16:creationId xmlns:a16="http://schemas.microsoft.com/office/drawing/2014/main" id="{ECD77BBC-6C7A-40C2-9E6E-89BDB6FE2875}"/>
              </a:ext>
            </a:extLst>
          </p:cNvPr>
          <p:cNvSpPr/>
          <p:nvPr/>
        </p:nvSpPr>
        <p:spPr>
          <a:xfrm>
            <a:off x="1006861" y="9770740"/>
            <a:ext cx="5578861" cy="131574"/>
          </a:xfrm>
          <a:prstGeom prst="rect">
            <a:avLst/>
          </a:prstGeom>
          <a:noFill/>
        </p:spPr>
        <p:txBody>
          <a:bodyPr wrap="square" lIns="0" tIns="0" rIns="0" bIns="0" rtlCol="0">
            <a:spAutoFit/>
          </a:bodyPr>
          <a:lstStyle/>
          <a:p>
            <a:pPr>
              <a:lnSpc>
                <a:spcPct val="95000"/>
              </a:lnSpc>
            </a:pPr>
            <a:r>
              <a:rPr lang="en-US" sz="900" dirty="0">
                <a:latin typeface="Calibri" panose="020F0502020204030204" pitchFamily="34" charset="0"/>
              </a:rPr>
              <a:t>*Viral load testing should </a:t>
            </a:r>
            <a:r>
              <a:rPr lang="en-US" sz="900" u="sng" dirty="0">
                <a:latin typeface="Calibri" panose="020F0502020204030204" pitchFamily="34" charset="0"/>
              </a:rPr>
              <a:t>not</a:t>
            </a:r>
            <a:r>
              <a:rPr lang="en-US" sz="900" dirty="0">
                <a:latin typeface="Calibri" panose="020F0502020204030204" pitchFamily="34" charset="0"/>
              </a:rPr>
              <a:t> be a requirement for transitioning to any optimal regimen where access is limited.</a:t>
            </a:r>
          </a:p>
        </p:txBody>
      </p:sp>
      <p:sp>
        <p:nvSpPr>
          <p:cNvPr id="207" name="TextBox 206">
            <a:extLst>
              <a:ext uri="{FF2B5EF4-FFF2-40B4-BE49-F238E27FC236}">
                <a16:creationId xmlns:a16="http://schemas.microsoft.com/office/drawing/2014/main" id="{FE865E4D-915E-4ADE-8119-AD892F65FA1B}"/>
              </a:ext>
            </a:extLst>
          </p:cNvPr>
          <p:cNvSpPr txBox="1"/>
          <p:nvPr/>
        </p:nvSpPr>
        <p:spPr>
          <a:xfrm>
            <a:off x="5177194" y="6900142"/>
            <a:ext cx="1020109" cy="274320"/>
          </a:xfrm>
          <a:prstGeom prst="rect">
            <a:avLst/>
          </a:prstGeom>
          <a:noFill/>
        </p:spPr>
        <p:txBody>
          <a:bodyPr wrap="square" rtlCol="0" anchor="ctr">
            <a:noAutofit/>
          </a:bodyPr>
          <a:lstStyle/>
          <a:p>
            <a:pPr algn="ctr"/>
            <a:r>
              <a:rPr lang="en-GB" sz="1000" b="1" dirty="0"/>
              <a:t>Weigh ≥ 25 kg</a:t>
            </a:r>
          </a:p>
        </p:txBody>
      </p:sp>
      <p:sp>
        <p:nvSpPr>
          <p:cNvPr id="127" name="TextBox 126">
            <a:extLst>
              <a:ext uri="{FF2B5EF4-FFF2-40B4-BE49-F238E27FC236}">
                <a16:creationId xmlns:a16="http://schemas.microsoft.com/office/drawing/2014/main" id="{1C161DB8-BCB5-4554-B434-02CE4ACA7F14}"/>
              </a:ext>
            </a:extLst>
          </p:cNvPr>
          <p:cNvSpPr txBox="1"/>
          <p:nvPr/>
        </p:nvSpPr>
        <p:spPr bwMode="gray">
          <a:xfrm>
            <a:off x="1006861" y="9062867"/>
            <a:ext cx="5133253" cy="526298"/>
          </a:xfrm>
          <a:prstGeom prst="rect">
            <a:avLst/>
          </a:prstGeom>
          <a:noFill/>
        </p:spPr>
        <p:txBody>
          <a:bodyPr wrap="square" lIns="0" tIns="0" rIns="0" bIns="0" rtlCol="0">
            <a:spAutoFit/>
          </a:bodyPr>
          <a:lstStyle/>
          <a:p>
            <a:pPr algn="just">
              <a:lnSpc>
                <a:spcPct val="95000"/>
              </a:lnSpc>
            </a:pPr>
            <a:r>
              <a:rPr lang="en-US" sz="900" b="1" dirty="0">
                <a:latin typeface="Calibri" panose="020F0502020204030204" pitchFamily="34" charset="0"/>
              </a:rPr>
              <a:t>Children with TB: </a:t>
            </a:r>
            <a:r>
              <a:rPr lang="en-US" sz="900" dirty="0">
                <a:latin typeface="Calibri" panose="020F0502020204030204" pitchFamily="34" charset="0"/>
              </a:rPr>
              <a:t>For children with TB taking Rifampicin, DTG should be dosed twice daily. For children on DTG single formulations (not TLD), tablet(s) should be taken once in the morning and once in the evening in line with dosing guidance. For children on TLD, this should be taken as 1 pill of TLD then 1 pill of DTG 50 mg after 12 hours. Follow local guidance on when to switch back to standard dosing after completing TB therapy.</a:t>
            </a:r>
            <a:endParaRPr lang="en-GB" sz="900" dirty="0"/>
          </a:p>
        </p:txBody>
      </p:sp>
      <p:sp>
        <p:nvSpPr>
          <p:cNvPr id="138" name="TextBox 137">
            <a:extLst>
              <a:ext uri="{FF2B5EF4-FFF2-40B4-BE49-F238E27FC236}">
                <a16:creationId xmlns:a16="http://schemas.microsoft.com/office/drawing/2014/main" id="{A7C169F2-9884-4322-90FA-F9A3EF55AE6D}"/>
              </a:ext>
            </a:extLst>
          </p:cNvPr>
          <p:cNvSpPr txBox="1"/>
          <p:nvPr/>
        </p:nvSpPr>
        <p:spPr>
          <a:xfrm rot="16200000">
            <a:off x="-1069342" y="1926304"/>
            <a:ext cx="2547108" cy="408425"/>
          </a:xfrm>
          <a:prstGeom prst="rect">
            <a:avLst/>
          </a:prstGeom>
          <a:solidFill>
            <a:schemeClr val="accent5">
              <a:lumMod val="40000"/>
              <a:lumOff val="60000"/>
            </a:schemeClr>
          </a:solidFill>
        </p:spPr>
        <p:txBody>
          <a:bodyPr wrap="square" rtlCol="0" anchor="ctr">
            <a:noAutofit/>
          </a:bodyPr>
          <a:lstStyle/>
          <a:p>
            <a:pPr algn="ctr"/>
            <a:r>
              <a:rPr lang="en-GB" sz="1500" b="1" dirty="0"/>
              <a:t>Child Weight: 3.0 to &lt;20.0 kg</a:t>
            </a:r>
            <a:endParaRPr lang="en-GB" sz="1500" dirty="0"/>
          </a:p>
        </p:txBody>
      </p:sp>
      <p:sp>
        <p:nvSpPr>
          <p:cNvPr id="142" name="TextBox 141">
            <a:extLst>
              <a:ext uri="{FF2B5EF4-FFF2-40B4-BE49-F238E27FC236}">
                <a16:creationId xmlns:a16="http://schemas.microsoft.com/office/drawing/2014/main" id="{7B9755D2-FD86-4980-91B6-FC3B41136A6D}"/>
              </a:ext>
            </a:extLst>
          </p:cNvPr>
          <p:cNvSpPr txBox="1"/>
          <p:nvPr/>
        </p:nvSpPr>
        <p:spPr>
          <a:xfrm rot="16200000">
            <a:off x="-1928945" y="5333014"/>
            <a:ext cx="4266321" cy="408432"/>
          </a:xfrm>
          <a:prstGeom prst="rect">
            <a:avLst/>
          </a:prstGeom>
          <a:solidFill>
            <a:schemeClr val="accent3">
              <a:lumMod val="40000"/>
              <a:lumOff val="60000"/>
            </a:schemeClr>
          </a:solidFill>
        </p:spPr>
        <p:txBody>
          <a:bodyPr wrap="square" rtlCol="0" anchor="ctr">
            <a:noAutofit/>
          </a:bodyPr>
          <a:lstStyle/>
          <a:p>
            <a:pPr algn="ctr"/>
            <a:r>
              <a:rPr lang="en-GB" sz="1500" b="1" dirty="0"/>
              <a:t>Child Weight: 20.0 to &lt;30.0 kg</a:t>
            </a:r>
            <a:endParaRPr lang="en-GB" sz="1500" dirty="0"/>
          </a:p>
        </p:txBody>
      </p:sp>
      <p:sp>
        <p:nvSpPr>
          <p:cNvPr id="143" name="TextBox 142">
            <a:extLst>
              <a:ext uri="{FF2B5EF4-FFF2-40B4-BE49-F238E27FC236}">
                <a16:creationId xmlns:a16="http://schemas.microsoft.com/office/drawing/2014/main" id="{0D0024B6-5F70-4F5D-A406-151758B87410}"/>
              </a:ext>
            </a:extLst>
          </p:cNvPr>
          <p:cNvSpPr txBox="1"/>
          <p:nvPr/>
        </p:nvSpPr>
        <p:spPr>
          <a:xfrm rot="16200000">
            <a:off x="-472390" y="8138355"/>
            <a:ext cx="1353210" cy="408425"/>
          </a:xfrm>
          <a:prstGeom prst="rect">
            <a:avLst/>
          </a:prstGeom>
          <a:solidFill>
            <a:schemeClr val="accent4">
              <a:lumMod val="40000"/>
              <a:lumOff val="60000"/>
            </a:schemeClr>
          </a:solidFill>
        </p:spPr>
        <p:txBody>
          <a:bodyPr wrap="square" lIns="0" rIns="0" rtlCol="0" anchor="ctr">
            <a:noAutofit/>
          </a:bodyPr>
          <a:lstStyle/>
          <a:p>
            <a:pPr algn="ctr"/>
            <a:r>
              <a:rPr lang="en-GB" sz="1500" b="1" dirty="0"/>
              <a:t>Weight: ≥ 30 kg</a:t>
            </a:r>
            <a:endParaRPr lang="en-GB" sz="1500" dirty="0"/>
          </a:p>
        </p:txBody>
      </p:sp>
      <p:sp>
        <p:nvSpPr>
          <p:cNvPr id="144" name="TextBox 143">
            <a:extLst>
              <a:ext uri="{FF2B5EF4-FFF2-40B4-BE49-F238E27FC236}">
                <a16:creationId xmlns:a16="http://schemas.microsoft.com/office/drawing/2014/main" id="{939EE810-65D9-432C-889C-D33362D0315D}"/>
              </a:ext>
            </a:extLst>
          </p:cNvPr>
          <p:cNvSpPr txBox="1"/>
          <p:nvPr/>
        </p:nvSpPr>
        <p:spPr>
          <a:xfrm>
            <a:off x="6200355" y="2215987"/>
            <a:ext cx="1517904" cy="320040"/>
          </a:xfrm>
          <a:prstGeom prst="rect">
            <a:avLst/>
          </a:prstGeom>
          <a:solidFill>
            <a:schemeClr val="tx2">
              <a:lumMod val="20000"/>
              <a:lumOff val="80000"/>
            </a:schemeClr>
          </a:solidFill>
        </p:spPr>
        <p:txBody>
          <a:bodyPr wrap="square" rtlCol="0" anchor="ctr">
            <a:noAutofit/>
          </a:bodyPr>
          <a:lstStyle/>
          <a:p>
            <a:pPr algn="ctr"/>
            <a:r>
              <a:rPr lang="en-GB" sz="1100" b="1" dirty="0"/>
              <a:t>ABC/3TC 120/60 mg + </a:t>
            </a:r>
            <a:r>
              <a:rPr lang="en-GB" sz="1100" b="1" dirty="0">
                <a:solidFill>
                  <a:srgbClr val="7030A0"/>
                </a:solidFill>
              </a:rPr>
              <a:t>pDTG 10 mg</a:t>
            </a:r>
          </a:p>
        </p:txBody>
      </p:sp>
      <p:sp>
        <p:nvSpPr>
          <p:cNvPr id="145" name="TextBox 144">
            <a:extLst>
              <a:ext uri="{FF2B5EF4-FFF2-40B4-BE49-F238E27FC236}">
                <a16:creationId xmlns:a16="http://schemas.microsoft.com/office/drawing/2014/main" id="{C7617A90-71EB-43A7-9927-B783D5253D1A}"/>
              </a:ext>
            </a:extLst>
          </p:cNvPr>
          <p:cNvSpPr txBox="1"/>
          <p:nvPr/>
        </p:nvSpPr>
        <p:spPr>
          <a:xfrm>
            <a:off x="6200355" y="2577127"/>
            <a:ext cx="1517904" cy="320040"/>
          </a:xfrm>
          <a:prstGeom prst="rect">
            <a:avLst/>
          </a:prstGeom>
          <a:solidFill>
            <a:schemeClr val="tx2">
              <a:lumMod val="20000"/>
              <a:lumOff val="80000"/>
            </a:schemeClr>
          </a:solidFill>
        </p:spPr>
        <p:txBody>
          <a:bodyPr wrap="square" rtlCol="0" anchor="ctr">
            <a:noAutofit/>
          </a:bodyPr>
          <a:lstStyle/>
          <a:p>
            <a:pPr algn="ctr"/>
            <a:r>
              <a:rPr lang="en-GB" sz="1100" b="1" dirty="0"/>
              <a:t>AZT/3TC 60/30 mg + </a:t>
            </a:r>
            <a:r>
              <a:rPr lang="en-GB" sz="1100" b="1" dirty="0">
                <a:solidFill>
                  <a:srgbClr val="7030A0"/>
                </a:solidFill>
              </a:rPr>
              <a:t>pDTG 10 mg</a:t>
            </a:r>
          </a:p>
        </p:txBody>
      </p:sp>
      <p:cxnSp>
        <p:nvCxnSpPr>
          <p:cNvPr id="147" name="Connector: Elbow 146">
            <a:extLst>
              <a:ext uri="{FF2B5EF4-FFF2-40B4-BE49-F238E27FC236}">
                <a16:creationId xmlns:a16="http://schemas.microsoft.com/office/drawing/2014/main" id="{EEB973BB-39EA-44E0-B2A4-275B6FB0F423}"/>
              </a:ext>
            </a:extLst>
          </p:cNvPr>
          <p:cNvCxnSpPr>
            <a:cxnSpLocks/>
            <a:stCxn id="59" idx="3"/>
            <a:endCxn id="144" idx="1"/>
          </p:cNvCxnSpPr>
          <p:nvPr/>
        </p:nvCxnSpPr>
        <p:spPr>
          <a:xfrm flipV="1">
            <a:off x="3984200" y="2376007"/>
            <a:ext cx="2216155" cy="180570"/>
          </a:xfrm>
          <a:prstGeom prst="bentConnector3">
            <a:avLst>
              <a:gd name="adj1" fmla="val 29198"/>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8" name="Connector: Elbow 147">
            <a:extLst>
              <a:ext uri="{FF2B5EF4-FFF2-40B4-BE49-F238E27FC236}">
                <a16:creationId xmlns:a16="http://schemas.microsoft.com/office/drawing/2014/main" id="{918E4647-2484-42BE-AC8B-BBC201B07FB6}"/>
              </a:ext>
            </a:extLst>
          </p:cNvPr>
          <p:cNvCxnSpPr>
            <a:cxnSpLocks/>
            <a:stCxn id="59" idx="3"/>
            <a:endCxn id="145" idx="1"/>
          </p:cNvCxnSpPr>
          <p:nvPr/>
        </p:nvCxnSpPr>
        <p:spPr>
          <a:xfrm>
            <a:off x="3984200" y="2556577"/>
            <a:ext cx="2216155" cy="180570"/>
          </a:xfrm>
          <a:prstGeom prst="bentConnector3">
            <a:avLst>
              <a:gd name="adj1" fmla="val 29198"/>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1" name="Straight Connector 150">
            <a:extLst>
              <a:ext uri="{FF2B5EF4-FFF2-40B4-BE49-F238E27FC236}">
                <a16:creationId xmlns:a16="http://schemas.microsoft.com/office/drawing/2014/main" id="{8E8B2BAB-8320-4DE2-BEEF-B23550A9336D}"/>
              </a:ext>
            </a:extLst>
          </p:cNvPr>
          <p:cNvCxnSpPr>
            <a:cxnSpLocks/>
          </p:cNvCxnSpPr>
          <p:nvPr/>
        </p:nvCxnSpPr>
        <p:spPr>
          <a:xfrm>
            <a:off x="-8709" y="852734"/>
            <a:ext cx="4063745"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6" name="TextBox 145">
            <a:extLst>
              <a:ext uri="{FF2B5EF4-FFF2-40B4-BE49-F238E27FC236}">
                <a16:creationId xmlns:a16="http://schemas.microsoft.com/office/drawing/2014/main" id="{78548EA0-D0D5-4B97-B4DC-57FC7CAF6CBB}"/>
              </a:ext>
            </a:extLst>
          </p:cNvPr>
          <p:cNvSpPr txBox="1"/>
          <p:nvPr/>
        </p:nvSpPr>
        <p:spPr>
          <a:xfrm>
            <a:off x="4560234" y="2156564"/>
            <a:ext cx="1641856" cy="276691"/>
          </a:xfrm>
          <a:prstGeom prst="rect">
            <a:avLst/>
          </a:prstGeom>
          <a:noFill/>
        </p:spPr>
        <p:txBody>
          <a:bodyPr wrap="square" rtlCol="0" anchor="ctr">
            <a:noAutofit/>
          </a:bodyPr>
          <a:lstStyle/>
          <a:p>
            <a:pPr algn="ctr"/>
            <a:r>
              <a:rPr lang="en-GB" sz="1000" b="1" dirty="0"/>
              <a:t>No ABC Failure/Intolerance</a:t>
            </a:r>
          </a:p>
        </p:txBody>
      </p:sp>
      <p:sp>
        <p:nvSpPr>
          <p:cNvPr id="168" name="TextBox 167">
            <a:extLst>
              <a:ext uri="{FF2B5EF4-FFF2-40B4-BE49-F238E27FC236}">
                <a16:creationId xmlns:a16="http://schemas.microsoft.com/office/drawing/2014/main" id="{7A0ACBED-0EE8-4AF1-A5B4-F94BDF77F89A}"/>
              </a:ext>
            </a:extLst>
          </p:cNvPr>
          <p:cNvSpPr txBox="1"/>
          <p:nvPr/>
        </p:nvSpPr>
        <p:spPr>
          <a:xfrm>
            <a:off x="4622210" y="2710739"/>
            <a:ext cx="1517904" cy="215999"/>
          </a:xfrm>
          <a:prstGeom prst="rect">
            <a:avLst/>
          </a:prstGeom>
          <a:noFill/>
        </p:spPr>
        <p:txBody>
          <a:bodyPr wrap="square" rtlCol="0" anchor="ctr">
            <a:noAutofit/>
          </a:bodyPr>
          <a:lstStyle/>
          <a:p>
            <a:pPr algn="ctr"/>
            <a:r>
              <a:rPr lang="en-GB" sz="1000" b="1" dirty="0"/>
              <a:t>Failed/Intolerant to ABC</a:t>
            </a:r>
          </a:p>
        </p:txBody>
      </p:sp>
      <p:sp>
        <p:nvSpPr>
          <p:cNvPr id="242" name="TextBox 241">
            <a:extLst>
              <a:ext uri="{FF2B5EF4-FFF2-40B4-BE49-F238E27FC236}">
                <a16:creationId xmlns:a16="http://schemas.microsoft.com/office/drawing/2014/main" id="{841415A3-8D69-406E-971D-1C72BB2F0546}"/>
              </a:ext>
            </a:extLst>
          </p:cNvPr>
          <p:cNvSpPr txBox="1"/>
          <p:nvPr/>
        </p:nvSpPr>
        <p:spPr>
          <a:xfrm>
            <a:off x="6200355" y="6433032"/>
            <a:ext cx="1517904" cy="320040"/>
          </a:xfrm>
          <a:prstGeom prst="rect">
            <a:avLst/>
          </a:prstGeom>
          <a:solidFill>
            <a:schemeClr val="tx2">
              <a:lumMod val="20000"/>
              <a:lumOff val="80000"/>
            </a:schemeClr>
          </a:solidFill>
        </p:spPr>
        <p:txBody>
          <a:bodyPr wrap="square" rtlCol="0" anchor="ctr">
            <a:noAutofit/>
          </a:bodyPr>
          <a:lstStyle/>
          <a:p>
            <a:pPr algn="ctr"/>
            <a:r>
              <a:rPr lang="en-GB" sz="1100" b="1" dirty="0"/>
              <a:t>AZT/3TC 60/30 mg + </a:t>
            </a:r>
            <a:r>
              <a:rPr lang="en-GB" sz="1100" b="1" dirty="0">
                <a:solidFill>
                  <a:srgbClr val="0066FF"/>
                </a:solidFill>
              </a:rPr>
              <a:t>DTG 50 mg</a:t>
            </a:r>
          </a:p>
        </p:txBody>
      </p:sp>
      <p:sp>
        <p:nvSpPr>
          <p:cNvPr id="244" name="TextBox 243">
            <a:extLst>
              <a:ext uri="{FF2B5EF4-FFF2-40B4-BE49-F238E27FC236}">
                <a16:creationId xmlns:a16="http://schemas.microsoft.com/office/drawing/2014/main" id="{1A80C0A4-BE3F-431F-A31F-8A44F9E53494}"/>
              </a:ext>
            </a:extLst>
          </p:cNvPr>
          <p:cNvSpPr txBox="1"/>
          <p:nvPr/>
        </p:nvSpPr>
        <p:spPr>
          <a:xfrm>
            <a:off x="6200355" y="6787583"/>
            <a:ext cx="1517904" cy="320040"/>
          </a:xfrm>
          <a:prstGeom prst="rect">
            <a:avLst/>
          </a:prstGeom>
          <a:solidFill>
            <a:schemeClr val="tx2">
              <a:lumMod val="20000"/>
              <a:lumOff val="80000"/>
            </a:schemeClr>
          </a:solidFill>
        </p:spPr>
        <p:txBody>
          <a:bodyPr wrap="square" rtlCol="0" anchor="ctr">
            <a:noAutofit/>
          </a:bodyPr>
          <a:lstStyle/>
          <a:p>
            <a:pPr algn="ctr"/>
            <a:r>
              <a:rPr lang="en-GB" sz="1100" b="1" dirty="0"/>
              <a:t>AZT/3TC 300/150 mg + </a:t>
            </a:r>
            <a:r>
              <a:rPr lang="en-GB" sz="1100" b="1" dirty="0">
                <a:solidFill>
                  <a:srgbClr val="0066FF"/>
                </a:solidFill>
              </a:rPr>
              <a:t>DTG 50 mg</a:t>
            </a:r>
          </a:p>
        </p:txBody>
      </p:sp>
      <p:cxnSp>
        <p:nvCxnSpPr>
          <p:cNvPr id="245" name="Connector: Elbow 244">
            <a:extLst>
              <a:ext uri="{FF2B5EF4-FFF2-40B4-BE49-F238E27FC236}">
                <a16:creationId xmlns:a16="http://schemas.microsoft.com/office/drawing/2014/main" id="{9D672793-5CC3-4246-8903-10E9C0A383DD}"/>
              </a:ext>
            </a:extLst>
          </p:cNvPr>
          <p:cNvCxnSpPr>
            <a:cxnSpLocks/>
            <a:stCxn id="123" idx="3"/>
          </p:cNvCxnSpPr>
          <p:nvPr/>
        </p:nvCxnSpPr>
        <p:spPr>
          <a:xfrm flipV="1">
            <a:off x="3984200" y="5965754"/>
            <a:ext cx="1189944" cy="399080"/>
          </a:xfrm>
          <a:prstGeom prst="bentConnector3">
            <a:avLst>
              <a:gd name="adj1" fmla="val 57471"/>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5" name="Connector: Elbow 254">
            <a:extLst>
              <a:ext uri="{FF2B5EF4-FFF2-40B4-BE49-F238E27FC236}">
                <a16:creationId xmlns:a16="http://schemas.microsoft.com/office/drawing/2014/main" id="{6BD0F8A9-B7AC-46F4-B74F-BB04261122C8}"/>
              </a:ext>
            </a:extLst>
          </p:cNvPr>
          <p:cNvCxnSpPr>
            <a:cxnSpLocks/>
            <a:stCxn id="191" idx="1"/>
            <a:endCxn id="192" idx="1"/>
          </p:cNvCxnSpPr>
          <p:nvPr/>
        </p:nvCxnSpPr>
        <p:spPr>
          <a:xfrm rot="10800000" flipV="1">
            <a:off x="6200355" y="5782064"/>
            <a:ext cx="12700" cy="364075"/>
          </a:xfrm>
          <a:prstGeom prst="bentConnector3">
            <a:avLst>
              <a:gd name="adj1" fmla="val 8175000"/>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75" name="TextBox 274">
            <a:extLst>
              <a:ext uri="{FF2B5EF4-FFF2-40B4-BE49-F238E27FC236}">
                <a16:creationId xmlns:a16="http://schemas.microsoft.com/office/drawing/2014/main" id="{CF4065EE-D36E-4784-B5ED-C4FE260667A1}"/>
              </a:ext>
            </a:extLst>
          </p:cNvPr>
          <p:cNvSpPr txBox="1"/>
          <p:nvPr/>
        </p:nvSpPr>
        <p:spPr>
          <a:xfrm>
            <a:off x="4084824" y="5659169"/>
            <a:ext cx="1038720" cy="276691"/>
          </a:xfrm>
          <a:prstGeom prst="rect">
            <a:avLst/>
          </a:prstGeom>
          <a:noFill/>
        </p:spPr>
        <p:txBody>
          <a:bodyPr wrap="square" rtlCol="0" anchor="ctr">
            <a:noAutofit/>
          </a:bodyPr>
          <a:lstStyle/>
          <a:p>
            <a:pPr algn="ctr">
              <a:lnSpc>
                <a:spcPct val="90000"/>
              </a:lnSpc>
            </a:pPr>
            <a:r>
              <a:rPr lang="en-GB" sz="1000" b="1" dirty="0"/>
              <a:t>No ABC Failure/ Intolerance</a:t>
            </a:r>
          </a:p>
        </p:txBody>
      </p:sp>
      <p:cxnSp>
        <p:nvCxnSpPr>
          <p:cNvPr id="276" name="Connector: Elbow 275">
            <a:extLst>
              <a:ext uri="{FF2B5EF4-FFF2-40B4-BE49-F238E27FC236}">
                <a16:creationId xmlns:a16="http://schemas.microsoft.com/office/drawing/2014/main" id="{B0341077-F837-42C7-8B51-02CCCB9A5402}"/>
              </a:ext>
            </a:extLst>
          </p:cNvPr>
          <p:cNvCxnSpPr>
            <a:cxnSpLocks/>
            <a:stCxn id="123" idx="3"/>
          </p:cNvCxnSpPr>
          <p:nvPr/>
        </p:nvCxnSpPr>
        <p:spPr>
          <a:xfrm>
            <a:off x="3984200" y="6364834"/>
            <a:ext cx="1189944" cy="405493"/>
          </a:xfrm>
          <a:prstGeom prst="bentConnector3">
            <a:avLst>
              <a:gd name="adj1" fmla="val 57471"/>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2" name="Connector: Elbow 281">
            <a:extLst>
              <a:ext uri="{FF2B5EF4-FFF2-40B4-BE49-F238E27FC236}">
                <a16:creationId xmlns:a16="http://schemas.microsoft.com/office/drawing/2014/main" id="{0AF62397-ADBC-4E38-83B3-F26BB5FA45EF}"/>
              </a:ext>
            </a:extLst>
          </p:cNvPr>
          <p:cNvCxnSpPr>
            <a:cxnSpLocks/>
            <a:stCxn id="242" idx="1"/>
            <a:endCxn id="244" idx="1"/>
          </p:cNvCxnSpPr>
          <p:nvPr/>
        </p:nvCxnSpPr>
        <p:spPr>
          <a:xfrm rot="10800000" flipV="1">
            <a:off x="6200355" y="6593051"/>
            <a:ext cx="12700" cy="354551"/>
          </a:xfrm>
          <a:prstGeom prst="bentConnector3">
            <a:avLst>
              <a:gd name="adj1" fmla="val 8186087"/>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86" name="TextBox 285">
            <a:extLst>
              <a:ext uri="{FF2B5EF4-FFF2-40B4-BE49-F238E27FC236}">
                <a16:creationId xmlns:a16="http://schemas.microsoft.com/office/drawing/2014/main" id="{A5AC8648-87BA-4D68-9CD5-CAE6A8CB5526}"/>
              </a:ext>
            </a:extLst>
          </p:cNvPr>
          <p:cNvSpPr txBox="1"/>
          <p:nvPr/>
        </p:nvSpPr>
        <p:spPr>
          <a:xfrm>
            <a:off x="5218170" y="5555168"/>
            <a:ext cx="938157" cy="273050"/>
          </a:xfrm>
          <a:prstGeom prst="rect">
            <a:avLst/>
          </a:prstGeom>
          <a:noFill/>
        </p:spPr>
        <p:txBody>
          <a:bodyPr wrap="square" rtlCol="0" anchor="ctr">
            <a:noAutofit/>
          </a:bodyPr>
          <a:lstStyle/>
          <a:p>
            <a:pPr algn="ctr"/>
            <a:r>
              <a:rPr lang="en-GB" sz="1000" b="1" dirty="0"/>
              <a:t>Weigh &lt; 25 kg</a:t>
            </a:r>
          </a:p>
        </p:txBody>
      </p:sp>
      <p:sp>
        <p:nvSpPr>
          <p:cNvPr id="291" name="TextBox 290">
            <a:extLst>
              <a:ext uri="{FF2B5EF4-FFF2-40B4-BE49-F238E27FC236}">
                <a16:creationId xmlns:a16="http://schemas.microsoft.com/office/drawing/2014/main" id="{CEEA6119-672C-4CFB-87F4-B4899341BB3B}"/>
              </a:ext>
            </a:extLst>
          </p:cNvPr>
          <p:cNvSpPr txBox="1"/>
          <p:nvPr/>
        </p:nvSpPr>
        <p:spPr>
          <a:xfrm>
            <a:off x="3984200" y="6809865"/>
            <a:ext cx="1239969" cy="274320"/>
          </a:xfrm>
          <a:prstGeom prst="rect">
            <a:avLst/>
          </a:prstGeom>
          <a:noFill/>
        </p:spPr>
        <p:txBody>
          <a:bodyPr wrap="square" rtlCol="0" anchor="ctr">
            <a:noAutofit/>
          </a:bodyPr>
          <a:lstStyle>
            <a:defPPr>
              <a:defRPr lang="en-US"/>
            </a:defPPr>
            <a:lvl1pPr algn="ctr">
              <a:lnSpc>
                <a:spcPct val="90000"/>
              </a:lnSpc>
              <a:defRPr sz="1000" b="1"/>
            </a:lvl1pPr>
          </a:lstStyle>
          <a:p>
            <a:r>
              <a:rPr lang="en-GB" dirty="0"/>
              <a:t>Failed/Intolerant</a:t>
            </a:r>
          </a:p>
          <a:p>
            <a:r>
              <a:rPr lang="en-GB" dirty="0"/>
              <a:t> to ABC</a:t>
            </a:r>
          </a:p>
        </p:txBody>
      </p:sp>
      <p:sp>
        <p:nvSpPr>
          <p:cNvPr id="471" name="TextBox 470">
            <a:extLst>
              <a:ext uri="{FF2B5EF4-FFF2-40B4-BE49-F238E27FC236}">
                <a16:creationId xmlns:a16="http://schemas.microsoft.com/office/drawing/2014/main" id="{FEC374FF-4D5C-4F21-8764-1941E757C821}"/>
              </a:ext>
            </a:extLst>
          </p:cNvPr>
          <p:cNvSpPr txBox="1"/>
          <p:nvPr/>
        </p:nvSpPr>
        <p:spPr>
          <a:xfrm>
            <a:off x="5218170" y="6105478"/>
            <a:ext cx="938157" cy="273050"/>
          </a:xfrm>
          <a:prstGeom prst="rect">
            <a:avLst/>
          </a:prstGeom>
          <a:noFill/>
        </p:spPr>
        <p:txBody>
          <a:bodyPr wrap="square" rtlCol="0" anchor="ctr">
            <a:noAutofit/>
          </a:bodyPr>
          <a:lstStyle/>
          <a:p>
            <a:pPr algn="ctr"/>
            <a:r>
              <a:rPr lang="en-GB" sz="1000" b="1" dirty="0"/>
              <a:t>Weigh ≥ 25 kg</a:t>
            </a:r>
          </a:p>
        </p:txBody>
      </p:sp>
      <p:sp>
        <p:nvSpPr>
          <p:cNvPr id="488" name="TextBox 487">
            <a:extLst>
              <a:ext uri="{FF2B5EF4-FFF2-40B4-BE49-F238E27FC236}">
                <a16:creationId xmlns:a16="http://schemas.microsoft.com/office/drawing/2014/main" id="{0DA21044-24EE-4B99-8496-3C51D402E08A}"/>
              </a:ext>
            </a:extLst>
          </p:cNvPr>
          <p:cNvSpPr txBox="1"/>
          <p:nvPr/>
        </p:nvSpPr>
        <p:spPr>
          <a:xfrm>
            <a:off x="5218170" y="6362477"/>
            <a:ext cx="938157" cy="273050"/>
          </a:xfrm>
          <a:prstGeom prst="rect">
            <a:avLst/>
          </a:prstGeom>
          <a:noFill/>
        </p:spPr>
        <p:txBody>
          <a:bodyPr wrap="square" rtlCol="0" anchor="ctr">
            <a:noAutofit/>
          </a:bodyPr>
          <a:lstStyle/>
          <a:p>
            <a:pPr algn="ctr"/>
            <a:r>
              <a:rPr lang="en-GB" sz="1000" b="1" dirty="0"/>
              <a:t>Weigh &lt; 25 kg</a:t>
            </a:r>
          </a:p>
        </p:txBody>
      </p:sp>
      <p:cxnSp>
        <p:nvCxnSpPr>
          <p:cNvPr id="553" name="Straight Connector 552">
            <a:extLst>
              <a:ext uri="{FF2B5EF4-FFF2-40B4-BE49-F238E27FC236}">
                <a16:creationId xmlns:a16="http://schemas.microsoft.com/office/drawing/2014/main" id="{21F71DA4-BF0A-46F8-A6EA-A77AA34000D3}"/>
              </a:ext>
            </a:extLst>
          </p:cNvPr>
          <p:cNvCxnSpPr>
            <a:cxnSpLocks/>
          </p:cNvCxnSpPr>
          <p:nvPr/>
        </p:nvCxnSpPr>
        <p:spPr>
          <a:xfrm flipV="1">
            <a:off x="-8370" y="3404068"/>
            <a:ext cx="7785394" cy="775"/>
          </a:xfrm>
          <a:prstGeom prst="line">
            <a:avLst/>
          </a:prstGeom>
          <a:ln w="38100">
            <a:solidFill>
              <a:schemeClr val="tx1"/>
            </a:solidFill>
          </a:ln>
          <a:effectLst/>
        </p:spPr>
        <p:style>
          <a:lnRef idx="1">
            <a:schemeClr val="accent1"/>
          </a:lnRef>
          <a:fillRef idx="0">
            <a:schemeClr val="accent1"/>
          </a:fillRef>
          <a:effectRef idx="0">
            <a:schemeClr val="accent1"/>
          </a:effectRef>
          <a:fontRef idx="minor">
            <a:schemeClr val="tx1"/>
          </a:fontRef>
        </p:style>
      </p:cxnSp>
      <p:sp>
        <p:nvSpPr>
          <p:cNvPr id="556" name="Rectangle 555">
            <a:extLst>
              <a:ext uri="{FF2B5EF4-FFF2-40B4-BE49-F238E27FC236}">
                <a16:creationId xmlns:a16="http://schemas.microsoft.com/office/drawing/2014/main" id="{F4E9411A-4BA4-44A1-AB9F-B0DA7958CDCA}"/>
              </a:ext>
            </a:extLst>
          </p:cNvPr>
          <p:cNvSpPr/>
          <p:nvPr/>
        </p:nvSpPr>
        <p:spPr>
          <a:xfrm>
            <a:off x="7854027" y="-46858"/>
            <a:ext cx="3129078" cy="911038"/>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b="1" dirty="0">
                <a:solidFill>
                  <a:schemeClr val="tx1"/>
                </a:solidFill>
              </a:rPr>
              <a:t>Note:  </a:t>
            </a:r>
            <a:r>
              <a:rPr lang="en-US" sz="1200" dirty="0">
                <a:solidFill>
                  <a:schemeClr val="tx1"/>
                </a:solidFill>
              </a:rPr>
              <a:t>These DTG prescribing algorithms are intended to be adapted to meet respective  national contexts. Ministry of Health logos’ can be placed in the space next to the logos in the bottom right corner.</a:t>
            </a:r>
          </a:p>
        </p:txBody>
      </p:sp>
      <p:sp>
        <p:nvSpPr>
          <p:cNvPr id="120" name="Rectangle 119">
            <a:extLst>
              <a:ext uri="{FF2B5EF4-FFF2-40B4-BE49-F238E27FC236}">
                <a16:creationId xmlns:a16="http://schemas.microsoft.com/office/drawing/2014/main" id="{569E6F42-C01E-49AE-87A9-22C3EFE887B0}"/>
              </a:ext>
            </a:extLst>
          </p:cNvPr>
          <p:cNvSpPr/>
          <p:nvPr/>
        </p:nvSpPr>
        <p:spPr>
          <a:xfrm>
            <a:off x="1006861" y="9909864"/>
            <a:ext cx="5571606" cy="131574"/>
          </a:xfrm>
          <a:prstGeom prst="rect">
            <a:avLst/>
          </a:prstGeom>
          <a:noFill/>
        </p:spPr>
        <p:txBody>
          <a:bodyPr wrap="square" lIns="0" tIns="0" rIns="0" bIns="0" rtlCol="0">
            <a:spAutoFit/>
          </a:bodyPr>
          <a:lstStyle/>
          <a:p>
            <a:pPr algn="just">
              <a:lnSpc>
                <a:spcPct val="95000"/>
              </a:lnSpc>
            </a:pPr>
            <a:r>
              <a:rPr lang="en-US" sz="900" dirty="0">
                <a:latin typeface="Calibri" panose="020F0502020204030204" pitchFamily="34" charset="0"/>
              </a:rPr>
              <a:t>**Follow national guidelines for assessing and confirming treatment failure in children.</a:t>
            </a:r>
          </a:p>
        </p:txBody>
      </p:sp>
      <p:cxnSp>
        <p:nvCxnSpPr>
          <p:cNvPr id="117" name="Straight Connector 116">
            <a:extLst>
              <a:ext uri="{FF2B5EF4-FFF2-40B4-BE49-F238E27FC236}">
                <a16:creationId xmlns:a16="http://schemas.microsoft.com/office/drawing/2014/main" id="{870C996B-4111-473E-BD48-11318B496FDB}"/>
              </a:ext>
            </a:extLst>
          </p:cNvPr>
          <p:cNvCxnSpPr>
            <a:cxnSpLocks/>
          </p:cNvCxnSpPr>
          <p:nvPr/>
        </p:nvCxnSpPr>
        <p:spPr>
          <a:xfrm>
            <a:off x="-8709" y="9025752"/>
            <a:ext cx="7785733"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a:extLst>
              <a:ext uri="{FF2B5EF4-FFF2-40B4-BE49-F238E27FC236}">
                <a16:creationId xmlns:a16="http://schemas.microsoft.com/office/drawing/2014/main" id="{C0F321F9-374E-4633-B583-6B7624CA34F2}"/>
              </a:ext>
            </a:extLst>
          </p:cNvPr>
          <p:cNvCxnSpPr>
            <a:cxnSpLocks/>
          </p:cNvCxnSpPr>
          <p:nvPr/>
        </p:nvCxnSpPr>
        <p:spPr>
          <a:xfrm flipV="1">
            <a:off x="-8370" y="7666877"/>
            <a:ext cx="7785394" cy="775"/>
          </a:xfrm>
          <a:prstGeom prst="line">
            <a:avLst/>
          </a:prstGeom>
          <a:ln w="38100">
            <a:solidFill>
              <a:schemeClr val="tx1"/>
            </a:solidFill>
          </a:ln>
          <a:effectLst/>
        </p:spPr>
        <p:style>
          <a:lnRef idx="1">
            <a:schemeClr val="accent1"/>
          </a:lnRef>
          <a:fillRef idx="0">
            <a:schemeClr val="accent1"/>
          </a:fillRef>
          <a:effectRef idx="0">
            <a:schemeClr val="accent1"/>
          </a:effectRef>
          <a:fontRef idx="minor">
            <a:schemeClr val="tx1"/>
          </a:fontRef>
        </p:style>
      </p:cxnSp>
      <p:sp>
        <p:nvSpPr>
          <p:cNvPr id="206" name="TextBox 205">
            <a:extLst>
              <a:ext uri="{FF2B5EF4-FFF2-40B4-BE49-F238E27FC236}">
                <a16:creationId xmlns:a16="http://schemas.microsoft.com/office/drawing/2014/main" id="{55F2FE05-47B4-43E1-BED7-137FF0C9EF76}"/>
              </a:ext>
            </a:extLst>
          </p:cNvPr>
          <p:cNvSpPr txBox="1"/>
          <p:nvPr/>
        </p:nvSpPr>
        <p:spPr>
          <a:xfrm>
            <a:off x="980718" y="4706810"/>
            <a:ext cx="412644" cy="257984"/>
          </a:xfrm>
          <a:prstGeom prst="rect">
            <a:avLst/>
          </a:prstGeom>
          <a:noFill/>
        </p:spPr>
        <p:txBody>
          <a:bodyPr wrap="square" rtlCol="0">
            <a:noAutofit/>
          </a:bodyPr>
          <a:lstStyle/>
          <a:p>
            <a:pPr algn="ctr"/>
            <a:r>
              <a:rPr lang="en-GB" sz="1100" b="1" dirty="0">
                <a:solidFill>
                  <a:srgbClr val="FF0000"/>
                </a:solidFill>
              </a:rPr>
              <a:t>No</a:t>
            </a:r>
          </a:p>
        </p:txBody>
      </p:sp>
      <p:sp>
        <p:nvSpPr>
          <p:cNvPr id="227" name="TextBox 226">
            <a:extLst>
              <a:ext uri="{FF2B5EF4-FFF2-40B4-BE49-F238E27FC236}">
                <a16:creationId xmlns:a16="http://schemas.microsoft.com/office/drawing/2014/main" id="{74A33024-7D93-40CB-B391-BAC51D360B5C}"/>
              </a:ext>
            </a:extLst>
          </p:cNvPr>
          <p:cNvSpPr txBox="1"/>
          <p:nvPr/>
        </p:nvSpPr>
        <p:spPr>
          <a:xfrm>
            <a:off x="1539878" y="5340350"/>
            <a:ext cx="412644" cy="259214"/>
          </a:xfrm>
          <a:prstGeom prst="rect">
            <a:avLst/>
          </a:prstGeom>
          <a:noFill/>
        </p:spPr>
        <p:txBody>
          <a:bodyPr wrap="square" rtlCol="0">
            <a:noAutofit/>
          </a:bodyPr>
          <a:lstStyle/>
          <a:p>
            <a:pPr algn="ctr"/>
            <a:r>
              <a:rPr lang="en-GB" sz="1100" b="1" dirty="0">
                <a:solidFill>
                  <a:srgbClr val="FF0000"/>
                </a:solidFill>
              </a:rPr>
              <a:t>No</a:t>
            </a:r>
          </a:p>
        </p:txBody>
      </p:sp>
      <p:sp>
        <p:nvSpPr>
          <p:cNvPr id="252" name="TextBox 251">
            <a:extLst>
              <a:ext uri="{FF2B5EF4-FFF2-40B4-BE49-F238E27FC236}">
                <a16:creationId xmlns:a16="http://schemas.microsoft.com/office/drawing/2014/main" id="{60AD8C2B-F96C-49ED-930C-70B1098E9B4C}"/>
              </a:ext>
            </a:extLst>
          </p:cNvPr>
          <p:cNvSpPr txBox="1"/>
          <p:nvPr/>
        </p:nvSpPr>
        <p:spPr>
          <a:xfrm>
            <a:off x="2918121" y="1324343"/>
            <a:ext cx="412644" cy="259214"/>
          </a:xfrm>
          <a:prstGeom prst="rect">
            <a:avLst/>
          </a:prstGeom>
          <a:noFill/>
        </p:spPr>
        <p:txBody>
          <a:bodyPr wrap="square" rtlCol="0">
            <a:noAutofit/>
          </a:bodyPr>
          <a:lstStyle/>
          <a:p>
            <a:pPr algn="ctr"/>
            <a:r>
              <a:rPr lang="en-GB" sz="1100" b="1" dirty="0">
                <a:solidFill>
                  <a:srgbClr val="00B050"/>
                </a:solidFill>
              </a:rPr>
              <a:t>Yes</a:t>
            </a:r>
          </a:p>
        </p:txBody>
      </p:sp>
      <p:sp>
        <p:nvSpPr>
          <p:cNvPr id="258" name="TextBox 257">
            <a:extLst>
              <a:ext uri="{FF2B5EF4-FFF2-40B4-BE49-F238E27FC236}">
                <a16:creationId xmlns:a16="http://schemas.microsoft.com/office/drawing/2014/main" id="{F60852B2-F183-4618-9C5C-FE787E79FAE5}"/>
              </a:ext>
            </a:extLst>
          </p:cNvPr>
          <p:cNvSpPr txBox="1"/>
          <p:nvPr/>
        </p:nvSpPr>
        <p:spPr>
          <a:xfrm>
            <a:off x="3917814" y="1738020"/>
            <a:ext cx="412644" cy="259214"/>
          </a:xfrm>
          <a:prstGeom prst="rect">
            <a:avLst/>
          </a:prstGeom>
          <a:noFill/>
        </p:spPr>
        <p:txBody>
          <a:bodyPr wrap="square" rtlCol="0">
            <a:noAutofit/>
          </a:bodyPr>
          <a:lstStyle/>
          <a:p>
            <a:pPr algn="ctr"/>
            <a:r>
              <a:rPr lang="en-GB" sz="1100" b="1" dirty="0">
                <a:solidFill>
                  <a:srgbClr val="00B050"/>
                </a:solidFill>
              </a:rPr>
              <a:t>Yes</a:t>
            </a:r>
          </a:p>
        </p:txBody>
      </p:sp>
      <p:sp>
        <p:nvSpPr>
          <p:cNvPr id="260" name="TextBox 259">
            <a:extLst>
              <a:ext uri="{FF2B5EF4-FFF2-40B4-BE49-F238E27FC236}">
                <a16:creationId xmlns:a16="http://schemas.microsoft.com/office/drawing/2014/main" id="{E41C0CFC-3AF1-46AD-91DF-655CA5E8C02B}"/>
              </a:ext>
            </a:extLst>
          </p:cNvPr>
          <p:cNvSpPr txBox="1"/>
          <p:nvPr/>
        </p:nvSpPr>
        <p:spPr>
          <a:xfrm>
            <a:off x="4096883" y="2341139"/>
            <a:ext cx="412644" cy="259214"/>
          </a:xfrm>
          <a:prstGeom prst="rect">
            <a:avLst/>
          </a:prstGeom>
          <a:noFill/>
        </p:spPr>
        <p:txBody>
          <a:bodyPr wrap="square" rtlCol="0">
            <a:noAutofit/>
          </a:bodyPr>
          <a:lstStyle/>
          <a:p>
            <a:pPr algn="ctr"/>
            <a:r>
              <a:rPr lang="en-GB" sz="1100" b="1" dirty="0">
                <a:solidFill>
                  <a:srgbClr val="00B050"/>
                </a:solidFill>
              </a:rPr>
              <a:t>Yes</a:t>
            </a:r>
          </a:p>
        </p:txBody>
      </p:sp>
      <p:sp>
        <p:nvSpPr>
          <p:cNvPr id="263" name="TextBox 262">
            <a:extLst>
              <a:ext uri="{FF2B5EF4-FFF2-40B4-BE49-F238E27FC236}">
                <a16:creationId xmlns:a16="http://schemas.microsoft.com/office/drawing/2014/main" id="{97A9B208-003F-4F40-AC5C-408B06D61F2F}"/>
              </a:ext>
            </a:extLst>
          </p:cNvPr>
          <p:cNvSpPr txBox="1"/>
          <p:nvPr/>
        </p:nvSpPr>
        <p:spPr>
          <a:xfrm>
            <a:off x="2352409" y="3637783"/>
            <a:ext cx="412644" cy="259214"/>
          </a:xfrm>
          <a:prstGeom prst="rect">
            <a:avLst/>
          </a:prstGeom>
          <a:noFill/>
        </p:spPr>
        <p:txBody>
          <a:bodyPr wrap="square" rtlCol="0">
            <a:noAutofit/>
          </a:bodyPr>
          <a:lstStyle/>
          <a:p>
            <a:pPr algn="ctr"/>
            <a:r>
              <a:rPr lang="en-GB" sz="1100" b="1" dirty="0">
                <a:solidFill>
                  <a:srgbClr val="00B050"/>
                </a:solidFill>
              </a:rPr>
              <a:t>Yes</a:t>
            </a:r>
          </a:p>
        </p:txBody>
      </p:sp>
      <p:sp>
        <p:nvSpPr>
          <p:cNvPr id="273" name="TextBox 272">
            <a:extLst>
              <a:ext uri="{FF2B5EF4-FFF2-40B4-BE49-F238E27FC236}">
                <a16:creationId xmlns:a16="http://schemas.microsoft.com/office/drawing/2014/main" id="{F1D31B38-B357-4267-ADA4-F64285C1DD6E}"/>
              </a:ext>
            </a:extLst>
          </p:cNvPr>
          <p:cNvSpPr txBox="1"/>
          <p:nvPr/>
        </p:nvSpPr>
        <p:spPr>
          <a:xfrm>
            <a:off x="2918121" y="4290543"/>
            <a:ext cx="412644" cy="259214"/>
          </a:xfrm>
          <a:prstGeom prst="rect">
            <a:avLst/>
          </a:prstGeom>
          <a:noFill/>
        </p:spPr>
        <p:txBody>
          <a:bodyPr wrap="square" rtlCol="0">
            <a:noAutofit/>
          </a:bodyPr>
          <a:lstStyle/>
          <a:p>
            <a:pPr algn="ctr"/>
            <a:r>
              <a:rPr lang="en-GB" sz="1100" b="1" dirty="0">
                <a:solidFill>
                  <a:srgbClr val="00B050"/>
                </a:solidFill>
              </a:rPr>
              <a:t>Yes</a:t>
            </a:r>
          </a:p>
        </p:txBody>
      </p:sp>
      <p:sp>
        <p:nvSpPr>
          <p:cNvPr id="277" name="TextBox 276">
            <a:extLst>
              <a:ext uri="{FF2B5EF4-FFF2-40B4-BE49-F238E27FC236}">
                <a16:creationId xmlns:a16="http://schemas.microsoft.com/office/drawing/2014/main" id="{B9569FCA-4C2C-4470-9D13-26BF2CFC91BC}"/>
              </a:ext>
            </a:extLst>
          </p:cNvPr>
          <p:cNvSpPr txBox="1"/>
          <p:nvPr/>
        </p:nvSpPr>
        <p:spPr>
          <a:xfrm>
            <a:off x="3860462" y="4931062"/>
            <a:ext cx="412644" cy="259214"/>
          </a:xfrm>
          <a:prstGeom prst="rect">
            <a:avLst/>
          </a:prstGeom>
          <a:noFill/>
        </p:spPr>
        <p:txBody>
          <a:bodyPr wrap="square" rtlCol="0">
            <a:noAutofit/>
          </a:bodyPr>
          <a:lstStyle/>
          <a:p>
            <a:pPr algn="ctr"/>
            <a:r>
              <a:rPr lang="en-GB" sz="1100" b="1" dirty="0">
                <a:solidFill>
                  <a:srgbClr val="00B050"/>
                </a:solidFill>
              </a:rPr>
              <a:t>Yes</a:t>
            </a:r>
          </a:p>
        </p:txBody>
      </p:sp>
      <p:sp>
        <p:nvSpPr>
          <p:cNvPr id="279" name="TextBox 278">
            <a:extLst>
              <a:ext uri="{FF2B5EF4-FFF2-40B4-BE49-F238E27FC236}">
                <a16:creationId xmlns:a16="http://schemas.microsoft.com/office/drawing/2014/main" id="{5E1DABEA-4F4A-4C4B-A376-6E74FFEB3478}"/>
              </a:ext>
            </a:extLst>
          </p:cNvPr>
          <p:cNvSpPr txBox="1"/>
          <p:nvPr/>
        </p:nvSpPr>
        <p:spPr>
          <a:xfrm>
            <a:off x="4096883" y="6156036"/>
            <a:ext cx="412644" cy="259214"/>
          </a:xfrm>
          <a:prstGeom prst="rect">
            <a:avLst/>
          </a:prstGeom>
          <a:noFill/>
        </p:spPr>
        <p:txBody>
          <a:bodyPr wrap="square" rtlCol="0">
            <a:noAutofit/>
          </a:bodyPr>
          <a:lstStyle/>
          <a:p>
            <a:pPr algn="ctr"/>
            <a:r>
              <a:rPr lang="en-GB" sz="1100" b="1" dirty="0">
                <a:solidFill>
                  <a:srgbClr val="00B050"/>
                </a:solidFill>
              </a:rPr>
              <a:t>Yes</a:t>
            </a:r>
          </a:p>
        </p:txBody>
      </p:sp>
      <p:cxnSp>
        <p:nvCxnSpPr>
          <p:cNvPr id="317" name="Connector: Elbow 316">
            <a:extLst>
              <a:ext uri="{FF2B5EF4-FFF2-40B4-BE49-F238E27FC236}">
                <a16:creationId xmlns:a16="http://schemas.microsoft.com/office/drawing/2014/main" id="{76CE4D27-EDE4-4A6D-9308-31B193DA5E3F}"/>
              </a:ext>
            </a:extLst>
          </p:cNvPr>
          <p:cNvCxnSpPr>
            <a:cxnSpLocks/>
            <a:stCxn id="318" idx="1"/>
            <a:endCxn id="320" idx="1"/>
          </p:cNvCxnSpPr>
          <p:nvPr/>
        </p:nvCxnSpPr>
        <p:spPr>
          <a:xfrm rot="10800000" flipH="1" flipV="1">
            <a:off x="482450" y="7923782"/>
            <a:ext cx="557033" cy="419721"/>
          </a:xfrm>
          <a:prstGeom prst="bentConnector3">
            <a:avLst>
              <a:gd name="adj1" fmla="val 53048"/>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18" name="TextBox 317">
            <a:extLst>
              <a:ext uri="{FF2B5EF4-FFF2-40B4-BE49-F238E27FC236}">
                <a16:creationId xmlns:a16="http://schemas.microsoft.com/office/drawing/2014/main" id="{3D23AC28-399A-4902-82DF-313B81099A59}"/>
              </a:ext>
            </a:extLst>
          </p:cNvPr>
          <p:cNvSpPr txBox="1"/>
          <p:nvPr/>
        </p:nvSpPr>
        <p:spPr>
          <a:xfrm>
            <a:off x="482451" y="7763763"/>
            <a:ext cx="1371600" cy="320040"/>
          </a:xfrm>
          <a:prstGeom prst="rect">
            <a:avLst/>
          </a:prstGeom>
          <a:solidFill>
            <a:schemeClr val="tx2">
              <a:lumMod val="20000"/>
              <a:lumOff val="80000"/>
            </a:schemeClr>
          </a:solidFill>
        </p:spPr>
        <p:txBody>
          <a:bodyPr wrap="square" rtlCol="0" anchor="ctr">
            <a:noAutofit/>
          </a:bodyPr>
          <a:lstStyle/>
          <a:p>
            <a:pPr algn="ctr"/>
            <a:r>
              <a:rPr lang="en-GB" sz="1100" b="1" dirty="0"/>
              <a:t>On ART &lt; 6 months?</a:t>
            </a:r>
            <a:endParaRPr lang="en-GB" sz="1100" dirty="0"/>
          </a:p>
        </p:txBody>
      </p:sp>
      <p:sp>
        <p:nvSpPr>
          <p:cNvPr id="319" name="TextBox 318">
            <a:extLst>
              <a:ext uri="{FF2B5EF4-FFF2-40B4-BE49-F238E27FC236}">
                <a16:creationId xmlns:a16="http://schemas.microsoft.com/office/drawing/2014/main" id="{8500C839-8F57-46EA-8875-49D0B2D642FF}"/>
              </a:ext>
            </a:extLst>
          </p:cNvPr>
          <p:cNvSpPr txBox="1"/>
          <p:nvPr/>
        </p:nvSpPr>
        <p:spPr>
          <a:xfrm>
            <a:off x="2352409" y="7715043"/>
            <a:ext cx="412644" cy="259214"/>
          </a:xfrm>
          <a:prstGeom prst="rect">
            <a:avLst/>
          </a:prstGeom>
          <a:noFill/>
        </p:spPr>
        <p:txBody>
          <a:bodyPr wrap="square" rtlCol="0">
            <a:noAutofit/>
          </a:bodyPr>
          <a:lstStyle/>
          <a:p>
            <a:pPr algn="ctr"/>
            <a:r>
              <a:rPr lang="en-GB" sz="1100" b="1" dirty="0">
                <a:solidFill>
                  <a:srgbClr val="00B050"/>
                </a:solidFill>
              </a:rPr>
              <a:t>Yes</a:t>
            </a:r>
          </a:p>
        </p:txBody>
      </p:sp>
      <p:sp>
        <p:nvSpPr>
          <p:cNvPr id="320" name="TextBox 319">
            <a:extLst>
              <a:ext uri="{FF2B5EF4-FFF2-40B4-BE49-F238E27FC236}">
                <a16:creationId xmlns:a16="http://schemas.microsoft.com/office/drawing/2014/main" id="{4FC7F712-B256-417C-960E-289FF0A46F37}"/>
              </a:ext>
            </a:extLst>
          </p:cNvPr>
          <p:cNvSpPr txBox="1"/>
          <p:nvPr/>
        </p:nvSpPr>
        <p:spPr>
          <a:xfrm>
            <a:off x="1039484" y="8183484"/>
            <a:ext cx="1371600" cy="320040"/>
          </a:xfrm>
          <a:prstGeom prst="rect">
            <a:avLst/>
          </a:prstGeom>
          <a:solidFill>
            <a:schemeClr val="tx2">
              <a:lumMod val="20000"/>
              <a:lumOff val="80000"/>
            </a:schemeClr>
          </a:solidFill>
        </p:spPr>
        <p:txBody>
          <a:bodyPr wrap="square" rtlCol="0" anchor="ctr">
            <a:noAutofit/>
          </a:bodyPr>
          <a:lstStyle/>
          <a:p>
            <a:pPr algn="ctr"/>
            <a:r>
              <a:rPr lang="en-GB" sz="1100" b="1" dirty="0"/>
              <a:t>Viral Load &gt; 1,000 copies/ml?*</a:t>
            </a:r>
          </a:p>
        </p:txBody>
      </p:sp>
      <p:sp>
        <p:nvSpPr>
          <p:cNvPr id="321" name="TextBox 320">
            <a:extLst>
              <a:ext uri="{FF2B5EF4-FFF2-40B4-BE49-F238E27FC236}">
                <a16:creationId xmlns:a16="http://schemas.microsoft.com/office/drawing/2014/main" id="{02DB17A8-55CA-40D4-8BF4-8B36B639065F}"/>
              </a:ext>
            </a:extLst>
          </p:cNvPr>
          <p:cNvSpPr txBox="1"/>
          <p:nvPr/>
        </p:nvSpPr>
        <p:spPr>
          <a:xfrm>
            <a:off x="427259" y="8129294"/>
            <a:ext cx="412644" cy="259214"/>
          </a:xfrm>
          <a:prstGeom prst="rect">
            <a:avLst/>
          </a:prstGeom>
          <a:noFill/>
        </p:spPr>
        <p:txBody>
          <a:bodyPr wrap="square" rtlCol="0">
            <a:noAutofit/>
          </a:bodyPr>
          <a:lstStyle/>
          <a:p>
            <a:pPr algn="ctr"/>
            <a:r>
              <a:rPr lang="en-GB" sz="1100" b="1" dirty="0">
                <a:solidFill>
                  <a:srgbClr val="FF0000"/>
                </a:solidFill>
              </a:rPr>
              <a:t>No</a:t>
            </a:r>
          </a:p>
        </p:txBody>
      </p:sp>
      <p:sp>
        <p:nvSpPr>
          <p:cNvPr id="323" name="TextBox 322">
            <a:extLst>
              <a:ext uri="{FF2B5EF4-FFF2-40B4-BE49-F238E27FC236}">
                <a16:creationId xmlns:a16="http://schemas.microsoft.com/office/drawing/2014/main" id="{97283072-1CE3-4769-A2EB-A02D6529E972}"/>
              </a:ext>
            </a:extLst>
          </p:cNvPr>
          <p:cNvSpPr txBox="1"/>
          <p:nvPr/>
        </p:nvSpPr>
        <p:spPr>
          <a:xfrm>
            <a:off x="2918121" y="8133810"/>
            <a:ext cx="412644" cy="259214"/>
          </a:xfrm>
          <a:prstGeom prst="rect">
            <a:avLst/>
          </a:prstGeom>
          <a:noFill/>
        </p:spPr>
        <p:txBody>
          <a:bodyPr wrap="square" rtlCol="0">
            <a:noAutofit/>
          </a:bodyPr>
          <a:lstStyle/>
          <a:p>
            <a:pPr algn="ctr"/>
            <a:r>
              <a:rPr lang="en-GB" sz="1100" b="1" dirty="0">
                <a:solidFill>
                  <a:srgbClr val="00B050"/>
                </a:solidFill>
              </a:rPr>
              <a:t>Yes</a:t>
            </a:r>
          </a:p>
        </p:txBody>
      </p:sp>
      <p:sp>
        <p:nvSpPr>
          <p:cNvPr id="327" name="TextBox 326">
            <a:extLst>
              <a:ext uri="{FF2B5EF4-FFF2-40B4-BE49-F238E27FC236}">
                <a16:creationId xmlns:a16="http://schemas.microsoft.com/office/drawing/2014/main" id="{2D006C88-8772-4CF0-8D85-943C3B4881E7}"/>
              </a:ext>
            </a:extLst>
          </p:cNvPr>
          <p:cNvSpPr txBox="1"/>
          <p:nvPr/>
        </p:nvSpPr>
        <p:spPr>
          <a:xfrm>
            <a:off x="1365723" y="8553573"/>
            <a:ext cx="412644" cy="259214"/>
          </a:xfrm>
          <a:prstGeom prst="rect">
            <a:avLst/>
          </a:prstGeom>
          <a:noFill/>
        </p:spPr>
        <p:txBody>
          <a:bodyPr wrap="square" rtlCol="0">
            <a:noAutofit/>
          </a:bodyPr>
          <a:lstStyle/>
          <a:p>
            <a:pPr algn="ctr"/>
            <a:r>
              <a:rPr lang="en-GB" sz="1100" b="1" dirty="0">
                <a:solidFill>
                  <a:srgbClr val="FF0000"/>
                </a:solidFill>
              </a:rPr>
              <a:t>No</a:t>
            </a:r>
          </a:p>
        </p:txBody>
      </p:sp>
      <p:sp>
        <p:nvSpPr>
          <p:cNvPr id="330" name="TextBox 329">
            <a:extLst>
              <a:ext uri="{FF2B5EF4-FFF2-40B4-BE49-F238E27FC236}">
                <a16:creationId xmlns:a16="http://schemas.microsoft.com/office/drawing/2014/main" id="{D6175D74-89AB-47AA-A586-006066B2E798}"/>
              </a:ext>
            </a:extLst>
          </p:cNvPr>
          <p:cNvSpPr txBox="1"/>
          <p:nvPr/>
        </p:nvSpPr>
        <p:spPr>
          <a:xfrm>
            <a:off x="2716129" y="6574954"/>
            <a:ext cx="412644" cy="259214"/>
          </a:xfrm>
          <a:prstGeom prst="rect">
            <a:avLst/>
          </a:prstGeom>
          <a:noFill/>
        </p:spPr>
        <p:txBody>
          <a:bodyPr wrap="square" rtlCol="0">
            <a:noAutofit/>
          </a:bodyPr>
          <a:lstStyle/>
          <a:p>
            <a:pPr algn="ctr"/>
            <a:r>
              <a:rPr lang="en-GB" sz="1100" b="1" dirty="0">
                <a:solidFill>
                  <a:srgbClr val="FF0000"/>
                </a:solidFill>
              </a:rPr>
              <a:t>No</a:t>
            </a:r>
          </a:p>
        </p:txBody>
      </p:sp>
      <p:sp>
        <p:nvSpPr>
          <p:cNvPr id="119" name="Rectangle 118">
            <a:extLst>
              <a:ext uri="{FF2B5EF4-FFF2-40B4-BE49-F238E27FC236}">
                <a16:creationId xmlns:a16="http://schemas.microsoft.com/office/drawing/2014/main" id="{E28A01AA-352F-48CA-AC29-161C302C89A2}"/>
              </a:ext>
            </a:extLst>
          </p:cNvPr>
          <p:cNvSpPr/>
          <p:nvPr/>
        </p:nvSpPr>
        <p:spPr>
          <a:xfrm>
            <a:off x="1006861" y="9594018"/>
            <a:ext cx="5578861" cy="153504"/>
          </a:xfrm>
          <a:prstGeom prst="rect">
            <a:avLst/>
          </a:prstGeom>
          <a:noFill/>
        </p:spPr>
        <p:txBody>
          <a:bodyPr wrap="square" lIns="0" tIns="0" rIns="0" bIns="0" rtlCol="0">
            <a:spAutoFit/>
          </a:bodyPr>
          <a:lstStyle/>
          <a:p>
            <a:pPr algn="just">
              <a:lnSpc>
                <a:spcPct val="95000"/>
              </a:lnSpc>
            </a:pPr>
            <a:r>
              <a:rPr lang="en-US" sz="900" b="1" dirty="0">
                <a:latin typeface="Calibri" panose="020F0502020204030204" pitchFamily="34" charset="0"/>
              </a:rPr>
              <a:t>Note</a:t>
            </a:r>
            <a:r>
              <a:rPr lang="en-US" sz="900" dirty="0">
                <a:latin typeface="Calibri" panose="020F0502020204030204" pitchFamily="34" charset="0"/>
              </a:rPr>
              <a:t>: 3 x pDTG 10 mg</a:t>
            </a:r>
            <a:r>
              <a:rPr lang="en-US" sz="1050" dirty="0">
                <a:latin typeface="Calibri" panose="020F0502020204030204" pitchFamily="34" charset="0"/>
              </a:rPr>
              <a:t> </a:t>
            </a:r>
            <a:r>
              <a:rPr lang="en-GB" sz="1050" dirty="0">
                <a:latin typeface="+mn-lt"/>
              </a:rPr>
              <a:t>= </a:t>
            </a:r>
            <a:r>
              <a:rPr lang="en-GB" sz="900" dirty="0">
                <a:latin typeface="+mn-lt"/>
              </a:rPr>
              <a:t>1 x </a:t>
            </a:r>
            <a:r>
              <a:rPr lang="en-US" sz="900" dirty="0">
                <a:latin typeface="Calibri" panose="020F0502020204030204" pitchFamily="34" charset="0"/>
              </a:rPr>
              <a:t>DTG 50 mg. </a:t>
            </a:r>
            <a:r>
              <a:rPr lang="en-GB" sz="900" dirty="0">
                <a:latin typeface="+mn-lt"/>
              </a:rPr>
              <a:t>See national guidelines </a:t>
            </a:r>
            <a:r>
              <a:rPr lang="en-GB" sz="900" dirty="0"/>
              <a:t>if transition </a:t>
            </a:r>
            <a:r>
              <a:rPr lang="en-GB" sz="900" dirty="0">
                <a:latin typeface="+mn-lt"/>
              </a:rPr>
              <a:t>between formulations is needed.</a:t>
            </a:r>
            <a:endParaRPr lang="en-US" sz="900" dirty="0">
              <a:latin typeface="Calibri" panose="020F0502020204030204" pitchFamily="34" charset="0"/>
            </a:endParaRPr>
          </a:p>
        </p:txBody>
      </p:sp>
      <p:sp>
        <p:nvSpPr>
          <p:cNvPr id="128" name="TextBox 127">
            <a:extLst>
              <a:ext uri="{FF2B5EF4-FFF2-40B4-BE49-F238E27FC236}">
                <a16:creationId xmlns:a16="http://schemas.microsoft.com/office/drawing/2014/main" id="{A93FFD24-081D-4CFA-BDC6-B31706B48D61}"/>
              </a:ext>
            </a:extLst>
          </p:cNvPr>
          <p:cNvSpPr txBox="1"/>
          <p:nvPr/>
        </p:nvSpPr>
        <p:spPr>
          <a:xfrm>
            <a:off x="4270653" y="317203"/>
            <a:ext cx="1985048" cy="532779"/>
          </a:xfrm>
          <a:prstGeom prst="rect">
            <a:avLst/>
          </a:prstGeom>
          <a:noFill/>
        </p:spPr>
        <p:txBody>
          <a:bodyPr wrap="square" anchor="ctr">
            <a:noAutofit/>
          </a:bodyPr>
          <a:lstStyle/>
          <a:p>
            <a:r>
              <a:rPr lang="en-GB" sz="900" b="1" i="1" dirty="0">
                <a:solidFill>
                  <a:srgbClr val="FF0000"/>
                </a:solidFill>
                <a:latin typeface="Trebuchet MS" panose="020B0603020202020204" pitchFamily="34" charset="0"/>
              </a:rPr>
              <a:t>IMPORTANT:</a:t>
            </a:r>
            <a:r>
              <a:rPr lang="en-GB" sz="900" b="1" i="1" dirty="0">
                <a:latin typeface="Trebuchet MS" panose="020B0603020202020204" pitchFamily="34" charset="0"/>
              </a:rPr>
              <a:t> Follow national guidance for precise weight-based dosing of each product</a:t>
            </a:r>
            <a:endParaRPr lang="en-GB" sz="900" dirty="0"/>
          </a:p>
        </p:txBody>
      </p:sp>
      <p:sp>
        <p:nvSpPr>
          <p:cNvPr id="125" name="TextBox 124">
            <a:extLst>
              <a:ext uri="{FF2B5EF4-FFF2-40B4-BE49-F238E27FC236}">
                <a16:creationId xmlns:a16="http://schemas.microsoft.com/office/drawing/2014/main" id="{EF1C6343-E1D0-4DFE-8752-57AD36E39219}"/>
              </a:ext>
            </a:extLst>
          </p:cNvPr>
          <p:cNvSpPr txBox="1"/>
          <p:nvPr/>
        </p:nvSpPr>
        <p:spPr>
          <a:xfrm>
            <a:off x="6196264" y="415510"/>
            <a:ext cx="1517904" cy="360681"/>
          </a:xfrm>
          <a:prstGeom prst="rect">
            <a:avLst/>
          </a:prstGeom>
          <a:solidFill>
            <a:schemeClr val="tx2">
              <a:lumMod val="40000"/>
              <a:lumOff val="60000"/>
            </a:schemeClr>
          </a:solidFill>
        </p:spPr>
        <p:txBody>
          <a:bodyPr wrap="square" rtlCol="0" anchor="ctr">
            <a:noAutofit/>
          </a:bodyPr>
          <a:lstStyle/>
          <a:p>
            <a:pPr algn="ctr"/>
            <a:r>
              <a:rPr lang="en-GB" sz="1300" b="1" dirty="0"/>
              <a:t>Recommended Products</a:t>
            </a:r>
            <a:endParaRPr lang="en-GB" sz="1300" b="1" dirty="0">
              <a:solidFill>
                <a:srgbClr val="7030A0"/>
              </a:solidFill>
            </a:endParaRPr>
          </a:p>
        </p:txBody>
      </p:sp>
      <p:cxnSp>
        <p:nvCxnSpPr>
          <p:cNvPr id="130" name="Straight Connector 129">
            <a:extLst>
              <a:ext uri="{FF2B5EF4-FFF2-40B4-BE49-F238E27FC236}">
                <a16:creationId xmlns:a16="http://schemas.microsoft.com/office/drawing/2014/main" id="{F729B2EC-EAF2-4CB0-957E-14A2968CDE0C}"/>
              </a:ext>
            </a:extLst>
          </p:cNvPr>
          <p:cNvCxnSpPr>
            <a:cxnSpLocks/>
          </p:cNvCxnSpPr>
          <p:nvPr/>
        </p:nvCxnSpPr>
        <p:spPr>
          <a:xfrm flipV="1">
            <a:off x="4060298" y="326780"/>
            <a:ext cx="0" cy="532779"/>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032860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DJHwyKsxzq5GQyRZibJXlg"/>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ABC3_Portrait_NoLogo_010115">
  <a:themeElements>
    <a:clrScheme name="ABC Pantone+ Color Palette">
      <a:dk1>
        <a:srgbClr val="333E48"/>
      </a:dk1>
      <a:lt1>
        <a:srgbClr val="FFFFFF"/>
      </a:lt1>
      <a:dk2>
        <a:srgbClr val="617685"/>
      </a:dk2>
      <a:lt2>
        <a:srgbClr val="DBE1E5"/>
      </a:lt2>
      <a:accent1>
        <a:srgbClr val="BEC9D0"/>
      </a:accent1>
      <a:accent2>
        <a:srgbClr val="899BA9"/>
      </a:accent2>
      <a:accent3>
        <a:srgbClr val="617685"/>
      </a:accent3>
      <a:accent4>
        <a:srgbClr val="333E48"/>
      </a:accent4>
      <a:accent5>
        <a:srgbClr val="000000"/>
      </a:accent5>
      <a:accent6>
        <a:srgbClr val="CF0A2C"/>
      </a:accent6>
      <a:hlink>
        <a:srgbClr val="0086B9"/>
      </a:hlink>
      <a:folHlink>
        <a:srgbClr val="CF0A2C"/>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3"/>
        </a:solidFill>
        <a:ln w="19050">
          <a:solidFill>
            <a:schemeClr val="accent3"/>
          </a:solidFill>
          <a:miter lim="800000"/>
        </a:ln>
      </a:spPr>
      <a:bodyPr rot="0" spcFirstLastPara="0" vert="horz" wrap="square" lIns="91440" tIns="45720" rIns="91440" bIns="45720" numCol="1" spcCol="0" rtlCol="0" fromWordArt="0" anchor="t" anchorCtr="0" forceAA="0" compatLnSpc="1">
        <a:prstTxWarp prst="textNoShape">
          <a:avLst/>
        </a:prstTxWarp>
        <a:noAutofit/>
      </a:bodyPr>
      <a:lstStyle>
        <a:defPPr algn="ctr">
          <a:spcBef>
            <a:spcPts val="500"/>
          </a:spcBef>
          <a:defRPr sz="1000" dirty="0" err="1" smtClean="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bwMode="gray">
        <a:ln w="12700">
          <a:solidFill>
            <a:schemeClr val="accent3"/>
          </a:solidFill>
          <a:miter lim="800000"/>
          <a:headEnd type="none"/>
          <a:tailEnd type="none"/>
        </a:ln>
      </a:spPr>
      <a:bodyPr/>
      <a:lstStyle/>
      <a:style>
        <a:lnRef idx="1">
          <a:schemeClr val="accent1"/>
        </a:lnRef>
        <a:fillRef idx="0">
          <a:schemeClr val="accent1"/>
        </a:fillRef>
        <a:effectRef idx="0">
          <a:schemeClr val="accent1"/>
        </a:effectRef>
        <a:fontRef idx="minor">
          <a:schemeClr val="tx1"/>
        </a:fontRef>
      </a:style>
    </a:lnDef>
    <a:txDef>
      <a:spPr bwMode="gray">
        <a:noFill/>
      </a:spPr>
      <a:bodyPr wrap="square" lIns="0" tIns="0" rIns="0" bIns="0" rtlCol="0">
        <a:spAutoFit/>
      </a:bodyPr>
      <a:lstStyle>
        <a:defPPr>
          <a:spcBef>
            <a:spcPts val="500"/>
          </a:spcBef>
          <a:defRPr sz="1000" dirty="0"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ABC3_Portrait_NoLogo_010115</Template>
  <TotalTime>0</TotalTime>
  <Words>590</Words>
  <Application>Microsoft Office PowerPoint</Application>
  <PresentationFormat>Custom</PresentationFormat>
  <Paragraphs>75</Paragraphs>
  <Slides>1</Slides>
  <Notes>0</Notes>
  <HiddenSlides>0</HiddenSlides>
  <MMClips>0</MMClips>
  <ScaleCrop>false</ScaleCrop>
  <HeadingPairs>
    <vt:vector size="8" baseType="variant">
      <vt:variant>
        <vt:lpstr>Fonts Used</vt:lpstr>
      </vt:variant>
      <vt:variant>
        <vt:i4>3</vt:i4>
      </vt:variant>
      <vt:variant>
        <vt:lpstr>Theme</vt:lpstr>
      </vt:variant>
      <vt:variant>
        <vt:i4>2</vt:i4>
      </vt:variant>
      <vt:variant>
        <vt:lpstr>Embedded OLE Servers</vt:lpstr>
      </vt:variant>
      <vt:variant>
        <vt:i4>1</vt:i4>
      </vt:variant>
      <vt:variant>
        <vt:lpstr>Slide Titles</vt:lpstr>
      </vt:variant>
      <vt:variant>
        <vt:i4>1</vt:i4>
      </vt:variant>
    </vt:vector>
  </HeadingPairs>
  <TitlesOfParts>
    <vt:vector size="7" baseType="lpstr">
      <vt:lpstr>Arial</vt:lpstr>
      <vt:lpstr>Calibri</vt:lpstr>
      <vt:lpstr>Trebuchet MS</vt:lpstr>
      <vt:lpstr>ABC3_Portrait_NoLogo_010115</vt:lpstr>
      <vt:lpstr>Office Theme</vt:lpstr>
      <vt:lpstr>think-cell Slide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cp:lastPrinted>2021-04-30T17:45:04Z</cp:lastPrinted>
  <dcterms:created xsi:type="dcterms:W3CDTF">2015-06-29T15:12:14Z</dcterms:created>
  <dcterms:modified xsi:type="dcterms:W3CDTF">2021-10-14T04:24:13Z</dcterms:modified>
</cp:coreProperties>
</file>