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14.xml" ContentType="application/vnd.openxmlformats-officedocument.customXmlProperties+xml"/>
  <Override PartName="/customXml/itemProps13.xml" ContentType="application/vnd.openxmlformats-officedocument.customXmlProperties+xml"/>
  <Override PartName="/customXml/itemProps15.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3"/>
  </p:sldMasterIdLst>
  <p:notesMasterIdLst>
    <p:notesMasterId r:id="rId29"/>
  </p:notesMasterIdLst>
  <p:sldIdLst>
    <p:sldId id="284" r:id="rId14"/>
    <p:sldId id="285" r:id="rId15"/>
    <p:sldId id="286" r:id="rId16"/>
    <p:sldId id="293" r:id="rId17"/>
    <p:sldId id="290" r:id="rId18"/>
    <p:sldId id="692" r:id="rId19"/>
    <p:sldId id="302" r:id="rId20"/>
    <p:sldId id="701" r:id="rId21"/>
    <p:sldId id="292" r:id="rId22"/>
    <p:sldId id="296" r:id="rId23"/>
    <p:sldId id="699" r:id="rId24"/>
    <p:sldId id="700" r:id="rId25"/>
    <p:sldId id="698" r:id="rId26"/>
    <p:sldId id="300" r:id="rId27"/>
    <p:sldId id="301"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AA22"/>
    <a:srgbClr val="F0EAF0"/>
    <a:srgbClr val="4080BF"/>
    <a:srgbClr val="00B2BA"/>
    <a:srgbClr val="FFF7E9"/>
    <a:srgbClr val="E6EEF7"/>
    <a:srgbClr val="808080"/>
    <a:srgbClr val="929292"/>
    <a:srgbClr val="E6EEFD"/>
    <a:srgbClr val="BFD5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4D9BD06-588D-4DD8-A135-983FF3A32759}" v="2" dt="2022-03-08T15:39:53.256"/>
  </p1510:revLst>
</p1510:revInfo>
</file>

<file path=ppt/tableStyles.xml><?xml version="1.0" encoding="utf-8"?>
<a:tblStyleLst xmlns:a="http://schemas.openxmlformats.org/drawingml/2006/main" def="{7E9639D4-E3E2-4D34-9284-5A2195B3D0D7}">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14" autoAdjust="0"/>
    <p:restoredTop sz="88608" autoAdjust="0"/>
  </p:normalViewPr>
  <p:slideViewPr>
    <p:cSldViewPr>
      <p:cViewPr varScale="1">
        <p:scale>
          <a:sx n="69" d="100"/>
          <a:sy n="69" d="100"/>
        </p:scale>
        <p:origin x="372" y="56"/>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20388"/>
    </p:cViewPr>
  </p:sorterViewPr>
  <p:notesViewPr>
    <p:cSldViewPr>
      <p:cViewPr varScale="1">
        <p:scale>
          <a:sx n="66" d="100"/>
          <a:sy n="66" d="100"/>
        </p:scale>
        <p:origin x="3134" y="43"/>
      </p:cViewPr>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xml"/><Relationship Id="rId18" Type="http://schemas.openxmlformats.org/officeDocument/2006/relationships/slide" Target="slides/slide5.xml"/><Relationship Id="rId26" Type="http://schemas.openxmlformats.org/officeDocument/2006/relationships/slide" Target="slides/slide13.xml"/><Relationship Id="rId21" Type="http://schemas.openxmlformats.org/officeDocument/2006/relationships/slide" Target="slides/slide8.xml"/><Relationship Id="rId34" Type="http://schemas.microsoft.com/office/2016/11/relationships/changesInfo" Target="changesInfos/changesInfo1.xml"/><Relationship Id="rId7" Type="http://schemas.openxmlformats.org/officeDocument/2006/relationships/customXml" Target="../customXml/item7.xml"/><Relationship Id="rId12" Type="http://schemas.openxmlformats.org/officeDocument/2006/relationships/customXml" Target="../customXml/item12.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tableStyles" Target="tableStyles.xml"/><Relationship Id="rId38" Type="http://schemas.openxmlformats.org/officeDocument/2006/relationships/customXml" Target="../customXml/item15.xml"/><Relationship Id="rId2" Type="http://schemas.openxmlformats.org/officeDocument/2006/relationships/customXml" Target="../customXml/item2.xml"/><Relationship Id="rId16" Type="http://schemas.openxmlformats.org/officeDocument/2006/relationships/slide" Target="slides/slide3.xml"/><Relationship Id="rId20" Type="http://schemas.openxmlformats.org/officeDocument/2006/relationships/slide" Target="slides/slide7.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customXml" Target="../customXml/item11.xml"/><Relationship Id="rId24" Type="http://schemas.openxmlformats.org/officeDocument/2006/relationships/slide" Target="slides/slide11.xml"/><Relationship Id="rId32" Type="http://schemas.openxmlformats.org/officeDocument/2006/relationships/theme" Target="theme/theme1.xml"/><Relationship Id="rId37" Type="http://schemas.openxmlformats.org/officeDocument/2006/relationships/customXml" Target="../customXml/item14.xml"/><Relationship Id="rId5" Type="http://schemas.openxmlformats.org/officeDocument/2006/relationships/customXml" Target="../customXml/item5.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customXml" Target="../customXml/item13.xml"/><Relationship Id="rId10" Type="http://schemas.openxmlformats.org/officeDocument/2006/relationships/customXml" Target="../customXml/item10.xml"/><Relationship Id="rId19" Type="http://schemas.openxmlformats.org/officeDocument/2006/relationships/slide" Target="slides/slide6.xml"/><Relationship Id="rId31"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customXml" Target="../customXml/item8.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cholas Furtado" userId="511ff01a-66cd-4204-ace2-d60d1d1e51e8" providerId="ADAL" clId="{54D9BD06-588D-4DD8-A135-983FF3A32759}"/>
    <pc:docChg chg="addSld modSld sldOrd">
      <pc:chgData name="Nicholas Furtado" userId="511ff01a-66cd-4204-ace2-d60d1d1e51e8" providerId="ADAL" clId="{54D9BD06-588D-4DD8-A135-983FF3A32759}" dt="2022-03-08T15:42:23.413" v="29" actId="20577"/>
      <pc:docMkLst>
        <pc:docMk/>
      </pc:docMkLst>
      <pc:sldChg chg="add">
        <pc:chgData name="Nicholas Furtado" userId="511ff01a-66cd-4204-ace2-d60d1d1e51e8" providerId="ADAL" clId="{54D9BD06-588D-4DD8-A135-983FF3A32759}" dt="2022-03-08T15:39:53.254" v="4"/>
        <pc:sldMkLst>
          <pc:docMk/>
          <pc:sldMk cId="3608073999" sldId="290"/>
        </pc:sldMkLst>
      </pc:sldChg>
      <pc:sldChg chg="ord">
        <pc:chgData name="Nicholas Furtado" userId="511ff01a-66cd-4204-ace2-d60d1d1e51e8" providerId="ADAL" clId="{54D9BD06-588D-4DD8-A135-983FF3A32759}" dt="2022-03-08T15:41:05.503" v="13"/>
        <pc:sldMkLst>
          <pc:docMk/>
          <pc:sldMk cId="3683529584" sldId="692"/>
        </pc:sldMkLst>
      </pc:sldChg>
      <pc:sldChg chg="addSp modSp mod modNotesTx">
        <pc:chgData name="Nicholas Furtado" userId="511ff01a-66cd-4204-ace2-d60d1d1e51e8" providerId="ADAL" clId="{54D9BD06-588D-4DD8-A135-983FF3A32759}" dt="2022-03-08T15:42:23.413" v="29" actId="20577"/>
        <pc:sldMkLst>
          <pc:docMk/>
          <pc:sldMk cId="1346547352" sldId="701"/>
        </pc:sldMkLst>
        <pc:spChg chg="add mod">
          <ac:chgData name="Nicholas Furtado" userId="511ff01a-66cd-4204-ace2-d60d1d1e51e8" providerId="ADAL" clId="{54D9BD06-588D-4DD8-A135-983FF3A32759}" dt="2022-03-08T15:42:23.413" v="29" actId="20577"/>
          <ac:spMkLst>
            <pc:docMk/>
            <pc:sldMk cId="1346547352" sldId="701"/>
            <ac:spMk id="3" creationId="{B6D428D0-C60D-4148-B9CB-C5D8F97A04A9}"/>
          </ac:spMkLst>
        </pc:spChg>
        <pc:picChg chg="mod">
          <ac:chgData name="Nicholas Furtado" userId="511ff01a-66cd-4204-ace2-d60d1d1e51e8" providerId="ADAL" clId="{54D9BD06-588D-4DD8-A135-983FF3A32759}" dt="2022-03-08T15:41:20.244" v="14" actId="1076"/>
          <ac:picMkLst>
            <pc:docMk/>
            <pc:sldMk cId="1346547352" sldId="701"/>
            <ac:picMk id="4" creationId="{0BDF9378-9602-428D-ABFA-EAEC43C42B03}"/>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cap="all" baseline="0">
                <a:solidFill>
                  <a:schemeClr val="tx1">
                    <a:lumMod val="65000"/>
                    <a:lumOff val="35000"/>
                  </a:schemeClr>
                </a:solidFill>
                <a:latin typeface="+mn-lt"/>
                <a:ea typeface="+mn-ea"/>
                <a:cs typeface="+mn-cs"/>
              </a:defRPr>
            </a:pPr>
            <a:r>
              <a:rPr lang="en-US"/>
              <a:t>Activities </a:t>
            </a:r>
          </a:p>
        </c:rich>
      </c:tx>
      <c:overlay val="0"/>
      <c:spPr>
        <a:noFill/>
        <a:ln>
          <a:noFill/>
        </a:ln>
        <a:effectLst/>
      </c:spPr>
      <c:txPr>
        <a:bodyPr rot="0" spcFirstLastPara="1" vertOverflow="ellipsis" vert="horz" wrap="square" anchor="ctr" anchorCtr="1"/>
        <a:lstStyle/>
        <a:p>
          <a:pPr>
            <a:defRPr sz="1800" b="1" i="0" u="none" strike="noStrike" kern="1200" cap="all" baseline="0">
              <a:solidFill>
                <a:schemeClr val="tx1">
                  <a:lumMod val="65000"/>
                  <a:lumOff val="35000"/>
                </a:schemeClr>
              </a:solidFill>
              <a:latin typeface="+mn-lt"/>
              <a:ea typeface="+mn-ea"/>
              <a:cs typeface="+mn-cs"/>
            </a:defRPr>
          </a:pPr>
          <a:endParaRPr lang="en-US"/>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9.6015362457993279E-3"/>
          <c:y val="0.12163634718074035"/>
          <c:w val="0.95775324051848298"/>
          <c:h val="0.85672741211608183"/>
        </c:manualLayout>
      </c:layout>
      <c:pie3DChart>
        <c:varyColors val="1"/>
        <c:ser>
          <c:idx val="0"/>
          <c:order val="0"/>
          <c:tx>
            <c:strRef>
              <c:f>Synthesis!$B$1</c:f>
              <c:strCache>
                <c:ptCount val="1"/>
                <c:pt idx="0">
                  <c:v>Investment</c:v>
                </c:pt>
              </c:strCache>
            </c:strRef>
          </c:tx>
          <c:dPt>
            <c:idx val="0"/>
            <c:bubble3D val="0"/>
            <c:spPr>
              <a:solidFill>
                <a:schemeClr val="accent1">
                  <a:alpha val="90000"/>
                </a:schemeClr>
              </a:solidFill>
              <a:ln w="19050">
                <a:solidFill>
                  <a:schemeClr val="accent1">
                    <a:lumMod val="75000"/>
                  </a:schemeClr>
                </a:solidFill>
              </a:ln>
              <a:effectLst>
                <a:innerShdw blurRad="114300">
                  <a:schemeClr val="accent1">
                    <a:lumMod val="75000"/>
                  </a:schemeClr>
                </a:innerShdw>
              </a:effectLst>
              <a:scene3d>
                <a:camera prst="orthographicFront"/>
                <a:lightRig rig="threePt" dir="t"/>
              </a:scene3d>
              <a:sp3d contourW="19050" prstMaterial="flat">
                <a:contourClr>
                  <a:schemeClr val="accent1">
                    <a:lumMod val="75000"/>
                  </a:schemeClr>
                </a:contourClr>
              </a:sp3d>
            </c:spPr>
            <c:extLst>
              <c:ext xmlns:c16="http://schemas.microsoft.com/office/drawing/2014/chart" uri="{C3380CC4-5D6E-409C-BE32-E72D297353CC}">
                <c16:uniqueId val="{00000001-2829-4008-9636-A751207C40C0}"/>
              </c:ext>
            </c:extLst>
          </c:dPt>
          <c:dPt>
            <c:idx val="1"/>
            <c:bubble3D val="0"/>
            <c:spPr>
              <a:solidFill>
                <a:schemeClr val="accent2">
                  <a:alpha val="90000"/>
                </a:schemeClr>
              </a:solidFill>
              <a:ln w="19050">
                <a:solidFill>
                  <a:schemeClr val="accent2">
                    <a:lumMod val="75000"/>
                  </a:schemeClr>
                </a:solidFill>
              </a:ln>
              <a:effectLst>
                <a:innerShdw blurRad="114300">
                  <a:schemeClr val="accent2">
                    <a:lumMod val="75000"/>
                  </a:schemeClr>
                </a:innerShdw>
              </a:effectLst>
              <a:scene3d>
                <a:camera prst="orthographicFront"/>
                <a:lightRig rig="threePt" dir="t"/>
              </a:scene3d>
              <a:sp3d contourW="19050" prstMaterial="flat">
                <a:contourClr>
                  <a:schemeClr val="accent2">
                    <a:lumMod val="75000"/>
                  </a:schemeClr>
                </a:contourClr>
              </a:sp3d>
            </c:spPr>
            <c:extLst>
              <c:ext xmlns:c16="http://schemas.microsoft.com/office/drawing/2014/chart" uri="{C3380CC4-5D6E-409C-BE32-E72D297353CC}">
                <c16:uniqueId val="{00000003-2829-4008-9636-A751207C40C0}"/>
              </c:ext>
            </c:extLst>
          </c:dPt>
          <c:dPt>
            <c:idx val="2"/>
            <c:bubble3D val="0"/>
            <c:spPr>
              <a:solidFill>
                <a:schemeClr val="accent3">
                  <a:alpha val="90000"/>
                </a:schemeClr>
              </a:solidFill>
              <a:ln w="19050">
                <a:solidFill>
                  <a:schemeClr val="accent3">
                    <a:lumMod val="75000"/>
                  </a:schemeClr>
                </a:solidFill>
              </a:ln>
              <a:effectLst>
                <a:innerShdw blurRad="114300">
                  <a:schemeClr val="accent3">
                    <a:lumMod val="75000"/>
                  </a:schemeClr>
                </a:innerShdw>
              </a:effectLst>
              <a:scene3d>
                <a:camera prst="orthographicFront"/>
                <a:lightRig rig="threePt" dir="t"/>
              </a:scene3d>
              <a:sp3d contourW="19050" prstMaterial="flat">
                <a:contourClr>
                  <a:schemeClr val="accent3">
                    <a:lumMod val="75000"/>
                  </a:schemeClr>
                </a:contourClr>
              </a:sp3d>
            </c:spPr>
            <c:extLst>
              <c:ext xmlns:c16="http://schemas.microsoft.com/office/drawing/2014/chart" uri="{C3380CC4-5D6E-409C-BE32-E72D297353CC}">
                <c16:uniqueId val="{00000005-2829-4008-9636-A751207C40C0}"/>
              </c:ext>
            </c:extLst>
          </c:dPt>
          <c:dPt>
            <c:idx val="3"/>
            <c:bubble3D val="0"/>
            <c:spPr>
              <a:solidFill>
                <a:schemeClr val="accent4">
                  <a:alpha val="90000"/>
                </a:schemeClr>
              </a:solidFill>
              <a:ln w="19050">
                <a:solidFill>
                  <a:schemeClr val="accent4">
                    <a:lumMod val="75000"/>
                  </a:schemeClr>
                </a:solidFill>
              </a:ln>
              <a:effectLst>
                <a:innerShdw blurRad="114300">
                  <a:schemeClr val="accent4">
                    <a:lumMod val="75000"/>
                  </a:schemeClr>
                </a:innerShdw>
              </a:effectLst>
              <a:scene3d>
                <a:camera prst="orthographicFront"/>
                <a:lightRig rig="threePt" dir="t"/>
              </a:scene3d>
              <a:sp3d contourW="19050" prstMaterial="flat">
                <a:contourClr>
                  <a:schemeClr val="accent4">
                    <a:lumMod val="75000"/>
                  </a:schemeClr>
                </a:contourClr>
              </a:sp3d>
            </c:spPr>
            <c:extLst>
              <c:ext xmlns:c16="http://schemas.microsoft.com/office/drawing/2014/chart" uri="{C3380CC4-5D6E-409C-BE32-E72D297353CC}">
                <c16:uniqueId val="{00000007-2829-4008-9636-A751207C40C0}"/>
              </c:ext>
            </c:extLst>
          </c:dPt>
          <c:dPt>
            <c:idx val="4"/>
            <c:bubble3D val="0"/>
            <c:spPr>
              <a:solidFill>
                <a:schemeClr val="accent5">
                  <a:alpha val="90000"/>
                </a:schemeClr>
              </a:solidFill>
              <a:ln w="19050">
                <a:solidFill>
                  <a:schemeClr val="accent5">
                    <a:lumMod val="75000"/>
                  </a:schemeClr>
                </a:solidFill>
              </a:ln>
              <a:effectLst>
                <a:innerShdw blurRad="114300">
                  <a:schemeClr val="accent5">
                    <a:lumMod val="75000"/>
                  </a:schemeClr>
                </a:innerShdw>
              </a:effectLst>
              <a:scene3d>
                <a:camera prst="orthographicFront"/>
                <a:lightRig rig="threePt" dir="t"/>
              </a:scene3d>
              <a:sp3d contourW="19050" prstMaterial="flat">
                <a:contourClr>
                  <a:schemeClr val="accent5">
                    <a:lumMod val="75000"/>
                  </a:schemeClr>
                </a:contourClr>
              </a:sp3d>
            </c:spPr>
            <c:extLst>
              <c:ext xmlns:c16="http://schemas.microsoft.com/office/drawing/2014/chart" uri="{C3380CC4-5D6E-409C-BE32-E72D297353CC}">
                <c16:uniqueId val="{00000009-2829-4008-9636-A751207C40C0}"/>
              </c:ext>
            </c:extLst>
          </c:dPt>
          <c:dLbls>
            <c:dLbl>
              <c:idx val="0"/>
              <c:layout>
                <c:manualLayout>
                  <c:x val="4.8007681228996638E-2"/>
                  <c:y val="8.1135902636916835E-3"/>
                </c:manualLayout>
              </c:layout>
              <c:tx>
                <c:rich>
                  <a:bodyPr rot="0" spcFirstLastPara="1" vertOverflow="clip" horzOverflow="clip" vert="horz" wrap="square" lIns="38100" tIns="19050" rIns="38100" bIns="19050" anchor="ctr" anchorCtr="1">
                    <a:spAutoFit/>
                  </a:bodyPr>
                  <a:lstStyle/>
                  <a:p>
                    <a:pPr>
                      <a:defRPr sz="1000" b="0" i="0" u="none" strike="noStrike" kern="1200" baseline="0">
                        <a:solidFill>
                          <a:schemeClr val="accent1"/>
                        </a:solidFill>
                        <a:effectLst/>
                        <a:latin typeface="+mn-lt"/>
                        <a:ea typeface="+mn-ea"/>
                        <a:cs typeface="+mn-cs"/>
                      </a:defRPr>
                    </a:pPr>
                    <a:fld id="{1AA8E98C-9F93-4FE8-984D-CD1C4D01D894}" type="CATEGORYNAME">
                      <a:rPr lang="en-US"/>
                      <a:pPr>
                        <a:defRPr/>
                      </a:pPr>
                      <a:t>[CATEGORY NAME]</a:t>
                    </a:fld>
                    <a:endParaRPr lang="en-US"/>
                  </a:p>
                  <a:p>
                    <a:pPr>
                      <a:defRPr/>
                    </a:pPr>
                    <a:fld id="{A4A96E21-3A6C-46C0-A02C-3941124AE124}" type="VALUE">
                      <a:rPr lang="en-US"/>
                      <a:pPr>
                        <a:defRPr/>
                      </a:pPr>
                      <a:t>[VALUE]</a:t>
                    </a:fld>
                    <a:endParaRPr lang="en-US"/>
                  </a:p>
                  <a:p>
                    <a:pPr>
                      <a:defRPr/>
                    </a:pPr>
                    <a:r>
                      <a:rPr lang="en-US"/>
                      <a:t>12.8%</a:t>
                    </a:r>
                  </a:p>
                </c:rich>
              </c:tx>
              <c:spPr>
                <a:solidFill>
                  <a:schemeClr val="lt1">
                    <a:alpha val="90000"/>
                  </a:schemeClr>
                </a:solidFill>
                <a:ln w="12700" cap="flat" cmpd="sng" algn="ctr">
                  <a:solidFill>
                    <a:schemeClr val="accent1"/>
                  </a:solidFill>
                  <a:round/>
                </a:ln>
                <a:effectLst>
                  <a:outerShdw blurRad="50800" dist="38100" dir="2700000" algn="tl" rotWithShape="0">
                    <a:schemeClr val="accent1">
                      <a:lumMod val="75000"/>
                      <a:alpha val="40000"/>
                    </a:schemeClr>
                  </a:outerShdw>
                </a:effectLst>
              </c:spPr>
              <c:txPr>
                <a:bodyPr rot="0" spcFirstLastPara="1" vertOverflow="clip" horzOverflow="clip" vert="horz" wrap="square" lIns="38100" tIns="19050" rIns="38100" bIns="19050" anchor="ctr" anchorCtr="1">
                  <a:spAutoFit/>
                </a:bodyPr>
                <a:lstStyle/>
                <a:p>
                  <a:pPr>
                    <a:defRPr sz="1000" b="0" i="0" u="none" strike="noStrike" kern="1200" baseline="0">
                      <a:solidFill>
                        <a:schemeClr val="accent1"/>
                      </a:solidFill>
                      <a:effectLst/>
                      <a:latin typeface="+mn-lt"/>
                      <a:ea typeface="+mn-ea"/>
                      <a:cs typeface="+mn-cs"/>
                    </a:defRPr>
                  </a:pPr>
                  <a:endParaRPr lang="en-US"/>
                </a:p>
              </c:txPr>
              <c:dLblPos val="bestFit"/>
              <c:showLegendKey val="1"/>
              <c:showVal val="1"/>
              <c:showCatName val="1"/>
              <c:showSerName val="1"/>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2829-4008-9636-A751207C40C0}"/>
                </c:ext>
              </c:extLst>
            </c:dLbl>
            <c:dLbl>
              <c:idx val="1"/>
              <c:layout>
                <c:manualLayout>
                  <c:x val="-3.8391175658971717E-2"/>
                  <c:y val="5.2738443191558466E-2"/>
                </c:manualLayout>
              </c:layout>
              <c:tx>
                <c:rich>
                  <a:bodyPr rot="0" spcFirstLastPara="1" vertOverflow="clip" horzOverflow="clip" vert="horz" wrap="square" lIns="38100" tIns="19050" rIns="38100" bIns="19050" anchor="ctr" anchorCtr="1">
                    <a:noAutofit/>
                  </a:bodyPr>
                  <a:lstStyle/>
                  <a:p>
                    <a:pPr>
                      <a:defRPr sz="1000" b="0" i="0" u="none" strike="noStrike" kern="1200" baseline="0">
                        <a:solidFill>
                          <a:schemeClr val="accent1"/>
                        </a:solidFill>
                        <a:effectLst/>
                        <a:latin typeface="+mn-lt"/>
                        <a:ea typeface="+mn-ea"/>
                        <a:cs typeface="+mn-cs"/>
                      </a:defRPr>
                    </a:pPr>
                    <a:fld id="{AFACF4D8-0E16-4596-9A5F-8DFFFC3FB2D6}" type="CATEGORYNAME">
                      <a:rPr lang="en-US"/>
                      <a:pPr>
                        <a:defRPr>
                          <a:solidFill>
                            <a:schemeClr val="accent1"/>
                          </a:solidFill>
                        </a:defRPr>
                      </a:pPr>
                      <a:t>[CATEGORY NAME]</a:t>
                    </a:fld>
                    <a:endParaRPr lang="en-US"/>
                  </a:p>
                  <a:p>
                    <a:pPr>
                      <a:defRPr>
                        <a:solidFill>
                          <a:schemeClr val="accent1"/>
                        </a:solidFill>
                      </a:defRPr>
                    </a:pPr>
                    <a:fld id="{FE3C6083-DAF8-4BAD-B5C8-F685674C6073}" type="VALUE">
                      <a:rPr lang="en-US"/>
                      <a:pPr>
                        <a:defRPr>
                          <a:solidFill>
                            <a:schemeClr val="accent1"/>
                          </a:solidFill>
                        </a:defRPr>
                      </a:pPr>
                      <a:t>[VALUE]</a:t>
                    </a:fld>
                    <a:endParaRPr lang="en-US"/>
                  </a:p>
                  <a:p>
                    <a:pPr>
                      <a:defRPr>
                        <a:solidFill>
                          <a:schemeClr val="accent1"/>
                        </a:solidFill>
                      </a:defRPr>
                    </a:pPr>
                    <a:r>
                      <a:rPr lang="en-US"/>
                      <a:t>37.5%</a:t>
                    </a:r>
                  </a:p>
                </c:rich>
              </c:tx>
              <c:spPr>
                <a:solidFill>
                  <a:schemeClr val="lt1">
                    <a:alpha val="90000"/>
                  </a:schemeClr>
                </a:solidFill>
                <a:ln w="12700" cap="flat" cmpd="sng" algn="ctr">
                  <a:solidFill>
                    <a:schemeClr val="accent2"/>
                  </a:solidFill>
                  <a:round/>
                </a:ln>
                <a:effectLst>
                  <a:outerShdw blurRad="50800" dist="38100" dir="2700000" algn="tl" rotWithShape="0">
                    <a:schemeClr val="accent2">
                      <a:lumMod val="75000"/>
                      <a:alpha val="40000"/>
                    </a:schemeClr>
                  </a:outerShdw>
                </a:effectLst>
              </c:spPr>
              <c:txPr>
                <a:bodyPr rot="0" spcFirstLastPara="1" vertOverflow="clip" horzOverflow="clip" vert="horz" wrap="square" lIns="38100" tIns="19050" rIns="38100" bIns="19050" anchor="ctr" anchorCtr="1">
                  <a:noAutofit/>
                </a:bodyPr>
                <a:lstStyle/>
                <a:p>
                  <a:pPr>
                    <a:defRPr sz="1000" b="0" i="0" u="none" strike="noStrike" kern="1200" baseline="0">
                      <a:solidFill>
                        <a:schemeClr val="accent1"/>
                      </a:solidFill>
                      <a:effectLst/>
                      <a:latin typeface="+mn-lt"/>
                      <a:ea typeface="+mn-ea"/>
                      <a:cs typeface="+mn-cs"/>
                    </a:defRPr>
                  </a:pPr>
                  <a:endParaRPr lang="en-US"/>
                </a:p>
              </c:txPr>
              <c:dLblPos val="bestFit"/>
              <c:showLegendKey val="1"/>
              <c:showVal val="1"/>
              <c:showCatName val="1"/>
              <c:showSerName val="1"/>
              <c:showPercent val="1"/>
              <c:showBubbleSize val="0"/>
              <c:extLst>
                <c:ext xmlns:c15="http://schemas.microsoft.com/office/drawing/2012/chart" uri="{CE6537A1-D6FC-4f65-9D91-7224C49458BB}">
                  <c15:layout>
                    <c:manualLayout>
                      <c:w val="0.14333173307729236"/>
                      <c:h val="0.19313049357674103"/>
                    </c:manualLayout>
                  </c15:layout>
                  <c15:dlblFieldTable/>
                  <c15:showDataLabelsRange val="0"/>
                </c:ext>
                <c:ext xmlns:c16="http://schemas.microsoft.com/office/drawing/2014/chart" uri="{C3380CC4-5D6E-409C-BE32-E72D297353CC}">
                  <c16:uniqueId val="{00000003-2829-4008-9636-A751207C40C0}"/>
                </c:ext>
              </c:extLst>
            </c:dLbl>
            <c:dLbl>
              <c:idx val="2"/>
              <c:spPr>
                <a:solidFill>
                  <a:schemeClr val="lt1">
                    <a:alpha val="90000"/>
                  </a:schemeClr>
                </a:solidFill>
                <a:ln w="12700" cap="flat" cmpd="sng" algn="ctr">
                  <a:solidFill>
                    <a:schemeClr val="accent3"/>
                  </a:solidFill>
                  <a:round/>
                </a:ln>
                <a:effectLst>
                  <a:outerShdw blurRad="50800" dist="38100" dir="2700000" algn="tl" rotWithShape="0">
                    <a:schemeClr val="accent3">
                      <a:lumMod val="75000"/>
                      <a:alpha val="40000"/>
                    </a:schemeClr>
                  </a:outerShdw>
                </a:effectLst>
              </c:spPr>
              <c:txPr>
                <a:bodyPr rot="0" spcFirstLastPara="1" vertOverflow="clip" horzOverflow="clip" vert="horz" wrap="square" lIns="38100" tIns="19050" rIns="38100" bIns="19050" anchor="ctr" anchorCtr="1">
                  <a:spAutoFit/>
                </a:bodyPr>
                <a:lstStyle/>
                <a:p>
                  <a:pPr>
                    <a:defRPr sz="1000" b="0" i="0" u="none" strike="noStrike" kern="1200" baseline="0">
                      <a:solidFill>
                        <a:schemeClr val="accent3"/>
                      </a:solidFill>
                      <a:effectLst/>
                      <a:latin typeface="+mn-lt"/>
                      <a:ea typeface="+mn-ea"/>
                      <a:cs typeface="+mn-cs"/>
                    </a:defRPr>
                  </a:pPr>
                  <a:endParaRPr lang="en-US"/>
                </a:p>
              </c:txPr>
              <c:dLblPos val="outEnd"/>
              <c:showLegendKey val="1"/>
              <c:showVal val="1"/>
              <c:showCatName val="1"/>
              <c:showSerName val="1"/>
              <c:showPercent val="1"/>
              <c:showBubbleSize val="0"/>
              <c:extLst>
                <c:ext xmlns:c16="http://schemas.microsoft.com/office/drawing/2014/chart" uri="{C3380CC4-5D6E-409C-BE32-E72D297353CC}">
                  <c16:uniqueId val="{00000005-2829-4008-9636-A751207C40C0}"/>
                </c:ext>
              </c:extLst>
            </c:dLbl>
            <c:dLbl>
              <c:idx val="3"/>
              <c:spPr>
                <a:solidFill>
                  <a:schemeClr val="lt1">
                    <a:alpha val="90000"/>
                  </a:schemeClr>
                </a:solidFill>
                <a:ln w="12700" cap="flat" cmpd="sng" algn="ctr">
                  <a:solidFill>
                    <a:schemeClr val="accent4"/>
                  </a:solidFill>
                  <a:round/>
                </a:ln>
                <a:effectLst>
                  <a:outerShdw blurRad="50800" dist="38100" dir="2700000" algn="tl" rotWithShape="0">
                    <a:schemeClr val="accent4">
                      <a:lumMod val="75000"/>
                      <a:alpha val="40000"/>
                    </a:schemeClr>
                  </a:outerShdw>
                </a:effectLst>
              </c:spPr>
              <c:txPr>
                <a:bodyPr rot="0" spcFirstLastPara="1" vertOverflow="clip" horzOverflow="clip" vert="horz" wrap="square" lIns="38100" tIns="19050" rIns="38100" bIns="19050" anchor="ctr" anchorCtr="1">
                  <a:spAutoFit/>
                </a:bodyPr>
                <a:lstStyle/>
                <a:p>
                  <a:pPr>
                    <a:defRPr sz="1000" b="0" i="0" u="none" strike="noStrike" kern="1200" baseline="0">
                      <a:solidFill>
                        <a:schemeClr val="accent4"/>
                      </a:solidFill>
                      <a:effectLst/>
                      <a:latin typeface="+mn-lt"/>
                      <a:ea typeface="+mn-ea"/>
                      <a:cs typeface="+mn-cs"/>
                    </a:defRPr>
                  </a:pPr>
                  <a:endParaRPr lang="en-US"/>
                </a:p>
              </c:txPr>
              <c:dLblPos val="outEnd"/>
              <c:showLegendKey val="1"/>
              <c:showVal val="1"/>
              <c:showCatName val="1"/>
              <c:showSerName val="1"/>
              <c:showPercent val="1"/>
              <c:showBubbleSize val="0"/>
              <c:extLst>
                <c:ext xmlns:c16="http://schemas.microsoft.com/office/drawing/2014/chart" uri="{C3380CC4-5D6E-409C-BE32-E72D297353CC}">
                  <c16:uniqueId val="{00000007-2829-4008-9636-A751207C40C0}"/>
                </c:ext>
              </c:extLst>
            </c:dLbl>
            <c:dLbl>
              <c:idx val="4"/>
              <c:spPr>
                <a:solidFill>
                  <a:schemeClr val="lt1">
                    <a:alpha val="90000"/>
                  </a:schemeClr>
                </a:solidFill>
                <a:ln w="12700" cap="flat" cmpd="sng" algn="ctr">
                  <a:solidFill>
                    <a:schemeClr val="accent5"/>
                  </a:solidFill>
                  <a:round/>
                </a:ln>
                <a:effectLst>
                  <a:outerShdw blurRad="50800" dist="38100" dir="2700000" algn="tl" rotWithShape="0">
                    <a:schemeClr val="accent5">
                      <a:lumMod val="75000"/>
                      <a:alpha val="40000"/>
                    </a:schemeClr>
                  </a:outerShdw>
                </a:effectLst>
              </c:spPr>
              <c:txPr>
                <a:bodyPr rot="0" spcFirstLastPara="1" vertOverflow="clip" horzOverflow="clip" vert="horz" wrap="square" lIns="38100" tIns="19050" rIns="38100" bIns="19050" anchor="ctr" anchorCtr="1">
                  <a:spAutoFit/>
                </a:bodyPr>
                <a:lstStyle/>
                <a:p>
                  <a:pPr>
                    <a:defRPr sz="1000" b="0" i="0" u="none" strike="noStrike" kern="1200" baseline="0">
                      <a:solidFill>
                        <a:schemeClr val="accent5"/>
                      </a:solidFill>
                      <a:effectLst/>
                      <a:latin typeface="+mn-lt"/>
                      <a:ea typeface="+mn-ea"/>
                      <a:cs typeface="+mn-cs"/>
                    </a:defRPr>
                  </a:pPr>
                  <a:endParaRPr lang="en-US"/>
                </a:p>
              </c:txPr>
              <c:dLblPos val="outEnd"/>
              <c:showLegendKey val="1"/>
              <c:showVal val="1"/>
              <c:showCatName val="1"/>
              <c:showSerName val="1"/>
              <c:showPercent val="1"/>
              <c:showBubbleSize val="0"/>
              <c:extLst>
                <c:ext xmlns:c16="http://schemas.microsoft.com/office/drawing/2014/chart" uri="{C3380CC4-5D6E-409C-BE32-E72D297353CC}">
                  <c16:uniqueId val="{00000009-2829-4008-9636-A751207C40C0}"/>
                </c:ext>
              </c:extLst>
            </c:dLbl>
            <c:spPr>
              <a:solidFill>
                <a:sysClr val="window" lastClr="FFFFFF">
                  <a:alpha val="90000"/>
                </a:sysClr>
              </a:solidFill>
              <a:ln w="12700" cap="flat" cmpd="sng" algn="ctr">
                <a:solidFill>
                  <a:srgbClr val="4472C4"/>
                </a:solidFill>
                <a:round/>
              </a:ln>
              <a:effectLst>
                <a:outerShdw blurRad="50800" dist="38100" dir="2700000" algn="tl" rotWithShape="0">
                  <a:srgbClr val="4472C4">
                    <a:lumMod val="75000"/>
                    <a:alpha val="40000"/>
                  </a:srgbClr>
                </a:outerShdw>
              </a:effectLst>
            </c:spPr>
            <c:dLblPos val="outEnd"/>
            <c:showLegendKey val="1"/>
            <c:showVal val="1"/>
            <c:showCatName val="1"/>
            <c:showSerName val="1"/>
            <c:showPercent val="1"/>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extLst>
          </c:dLbls>
          <c:cat>
            <c:strRef>
              <c:f>Synthesis!$A$2:$A$6</c:f>
              <c:strCache>
                <c:ptCount val="5"/>
                <c:pt idx="0">
                  <c:v>Demand Generation</c:v>
                </c:pt>
                <c:pt idx="1">
                  <c:v>Training of HCP's</c:v>
                </c:pt>
                <c:pt idx="2">
                  <c:v>Labs and consumables</c:v>
                </c:pt>
                <c:pt idx="3">
                  <c:v>Policy, guidelines, surveillance</c:v>
                </c:pt>
                <c:pt idx="4">
                  <c:v>Cervical cancer Service delivery</c:v>
                </c:pt>
              </c:strCache>
            </c:strRef>
          </c:cat>
          <c:val>
            <c:numRef>
              <c:f>Synthesis!$B$2:$B$6</c:f>
              <c:numCache>
                <c:formatCode>General</c:formatCode>
                <c:ptCount val="5"/>
                <c:pt idx="0">
                  <c:v>292795</c:v>
                </c:pt>
                <c:pt idx="1">
                  <c:v>851681</c:v>
                </c:pt>
                <c:pt idx="2">
                  <c:v>751073</c:v>
                </c:pt>
                <c:pt idx="3">
                  <c:v>46854</c:v>
                </c:pt>
                <c:pt idx="4">
                  <c:v>329552</c:v>
                </c:pt>
              </c:numCache>
            </c:numRef>
          </c:val>
          <c:extLst>
            <c:ext xmlns:c16="http://schemas.microsoft.com/office/drawing/2014/chart" uri="{C3380CC4-5D6E-409C-BE32-E72D297353CC}">
              <c16:uniqueId val="{0000000A-2829-4008-9636-A751207C40C0}"/>
            </c:ext>
          </c:extLst>
        </c:ser>
        <c:dLbls>
          <c:dLblPos val="inEnd"/>
          <c:showLegendKey val="0"/>
          <c:showVal val="0"/>
          <c:showCatName val="1"/>
          <c:showSerName val="0"/>
          <c:showPercent val="0"/>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3">
  <cs:axisTitle>
    <cs:lnRef idx="0"/>
    <cs:fillRef idx="0"/>
    <cs:effectRef idx="0"/>
    <cs:fontRef idx="minor">
      <a:schemeClr val="tx1">
        <a:lumMod val="50000"/>
        <a:lumOff val="50000"/>
      </a:schemeClr>
    </cs:fontRef>
    <cs:defRPr sz="900" kern="1200"/>
  </cs:axisTitle>
  <cs:categoryAxis>
    <cs:lnRef idx="0"/>
    <cs:fillRef idx="0"/>
    <cs:effectRef idx="0"/>
    <cs:fontRef idx="minor">
      <a:schemeClr val="tx1">
        <a:lumMod val="65000"/>
        <a:lumOff val="35000"/>
      </a:schemeClr>
    </cs:fontRef>
    <cs:spPr>
      <a:ln w="1587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styleClr val="auto"/>
    </cs:lnRef>
    <cs:fillRef idx="0"/>
    <cs:effectRef idx="0">
      <cs:styleClr val="auto"/>
    </cs:effectRef>
    <cs:fontRef idx="minor">
      <cs:styleClr val="auto"/>
    </cs:fontRef>
    <cs:spPr>
      <a:solidFill>
        <a:schemeClr val="lt1">
          <a:alpha val="90000"/>
        </a:schemeClr>
      </a:solidFill>
      <a:ln w="12700" cap="flat" cmpd="sng" algn="ctr">
        <a:solidFill>
          <a:schemeClr val="phClr"/>
        </a:solidFill>
        <a:round/>
      </a:ln>
      <a:effectLst>
        <a:outerShdw blurRad="50800" dist="38100" dir="2700000" algn="tl" rotWithShape="0">
          <a:schemeClr val="phClr">
            <a:lumMod val="75000"/>
            <a:alpha val="40000"/>
          </a:schemeClr>
        </a:outerShdw>
      </a:effectLst>
    </cs:spPr>
    <cs:defRPr sz="1000" b="0" i="0" u="none" strike="noStrike" kern="1200" baseline="0">
      <a:effectLst/>
    </cs:defRPr>
    <cs:bodyPr rot="0" spcFirstLastPara="1" vertOverflow="clip" horzOverflow="clip" vert="horz" wrap="square" lIns="38100" tIns="19050" rIns="38100" bIns="19050" anchor="ctr" anchorCtr="1">
      <a:spAutoFit/>
    </cs:bodyPr>
  </cs:dataLabel>
  <cs:dataLabelCallout>
    <cs:lnRef idx="0">
      <cs:styleClr val="auto"/>
    </cs:lnRef>
    <cs:fillRef idx="0"/>
    <cs:effectRef idx="0">
      <cs:styleClr val="auto"/>
    </cs:effectRef>
    <cs:fontRef idx="minor">
      <cs:styleClr val="auto"/>
    </cs:fontRef>
    <cs:spPr>
      <a:solidFill>
        <a:schemeClr val="lt1">
          <a:alpha val="90000"/>
        </a:schemeClr>
      </a:solidFill>
      <a:ln w="12700" cap="flat" cmpd="sng" algn="ctr">
        <a:solidFill>
          <a:schemeClr val="phClr"/>
        </a:solidFill>
        <a:round/>
      </a:ln>
      <a:effectLst>
        <a:outerShdw blurRad="50800" dist="38100" dir="2700000" algn="tl" rotWithShape="0">
          <a:schemeClr val="phClr">
            <a:lumMod val="75000"/>
            <a:alpha val="40000"/>
          </a:schemeClr>
        </a:outerShdw>
      </a:effectLst>
    </cs:spPr>
    <cs:defRPr sz="1000" b="0" i="0" u="none" strike="noStrike" kern="1200" baseline="0">
      <a:effectLst/>
    </cs:defRPr>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alpha val="70000"/>
        </a:schemeClr>
      </a:solidFill>
    </cs:spPr>
  </cs:dataPoint>
  <cs:dataPoint3D>
    <cs:lnRef idx="0">
      <cs:styleClr val="auto"/>
    </cs:lnRef>
    <cs:fillRef idx="0">
      <cs:styleClr val="auto"/>
    </cs:fillRef>
    <cs:effectRef idx="0">
      <cs:styleClr val="auto"/>
    </cs:effectRef>
    <cs:fontRef idx="minor">
      <a:schemeClr val="tx1"/>
    </cs:fontRef>
    <cs:spPr>
      <a:solidFill>
        <a:schemeClr val="phClr">
          <a:alpha val="90000"/>
        </a:schemeClr>
      </a:solidFill>
      <a:ln w="19050">
        <a:solidFill>
          <a:schemeClr val="phClr">
            <a:lumMod val="75000"/>
          </a:schemeClr>
        </a:solidFill>
      </a:ln>
      <a:effectLst>
        <a:innerShdw blurRad="114300">
          <a:schemeClr val="phClr">
            <a:lumMod val="75000"/>
          </a:schemeClr>
        </a:innerShdw>
      </a:effectLst>
      <a:scene3d>
        <a:camera prst="orthographicFront"/>
        <a:lightRig rig="threePt" dir="t"/>
      </a:scene3d>
      <a:sp3d contourW="19050" prstMaterial="flat">
        <a:contourClr>
          <a:schemeClr val="accent4">
            <a:lumMod val="75000"/>
          </a:schemeClr>
        </a:contourClr>
      </a:sp3d>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5000"/>
            <a:lumOff val="9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800" b="1" kern="1200" cap="all"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900" kern="1200" spc="20" baseline="0"/>
  </cs:valueAxis>
  <cs:wall>
    <cs:lnRef idx="0"/>
    <cs:fillRef idx="0"/>
    <cs:effectRef idx="0"/>
    <cs:fontRef idx="minor">
      <a:schemeClr val="dk1"/>
    </cs:fontRef>
  </cs:wall>
</cs:chartStyle>
</file>

<file path=ppt/drawings/drawing1.xml><?xml version="1.0" encoding="utf-8"?>
<c:userShapes xmlns:c="http://schemas.openxmlformats.org/drawingml/2006/chart">
  <cdr:relSizeAnchor xmlns:cdr="http://schemas.openxmlformats.org/drawingml/2006/chartDrawing">
    <cdr:from>
      <cdr:x>0.42294</cdr:x>
      <cdr:y>0.96723</cdr:y>
    </cdr:from>
    <cdr:to>
      <cdr:x>1</cdr:x>
      <cdr:y>1</cdr:y>
    </cdr:to>
    <cdr:sp macro="" textlink="">
      <cdr:nvSpPr>
        <cdr:cNvPr id="2" name="TextBox 3">
          <a:extLst xmlns:a="http://schemas.openxmlformats.org/drawingml/2006/main">
            <a:ext uri="{FF2B5EF4-FFF2-40B4-BE49-F238E27FC236}">
              <a16:creationId xmlns:a16="http://schemas.microsoft.com/office/drawing/2014/main" id="{BCF047FB-2E42-4834-BDC0-124021353BE5}"/>
            </a:ext>
          </a:extLst>
        </cdr:cNvPr>
        <cdr:cNvSpPr txBox="1"/>
      </cdr:nvSpPr>
      <cdr:spPr>
        <a:xfrm xmlns:a="http://schemas.openxmlformats.org/drawingml/2006/main">
          <a:off x="2797101" y="4541937"/>
          <a:ext cx="3816424" cy="153888"/>
        </a:xfrm>
        <a:prstGeom xmlns:a="http://schemas.openxmlformats.org/drawingml/2006/main" prst="rect">
          <a:avLst/>
        </a:prstGeom>
        <a:noFill xmlns:a="http://schemas.openxmlformats.org/drawingml/2006/main"/>
      </cdr:spPr>
      <cdr:txBody>
        <a:bodyPr xmlns:a="http://schemas.openxmlformats.org/drawingml/2006/main" wrap="square" lIns="0" tIns="0" rIns="0" bIns="0"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en-US" sz="1000" dirty="0">
              <a:solidFill>
                <a:schemeClr val="bg2"/>
              </a:solidFill>
            </a:rPr>
            <a:t>NFM12014-2016  NFM2 2017-2019</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693E676-7166-475C-979D-659388E5C89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E03EFB84-809B-4185-A2DC-299A232379E9}"/>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CE582A-07AB-4729-A059-2270EFAF2F90}" type="datetimeFigureOut">
              <a:rPr lang="en-US" smtClean="0"/>
              <a:t>08-Mar-22</a:t>
            </a:fld>
            <a:endParaRPr lang="en-US"/>
          </a:p>
        </p:txBody>
      </p:sp>
      <p:sp>
        <p:nvSpPr>
          <p:cNvPr id="4" name="Slide Image Placeholder 3">
            <a:extLst>
              <a:ext uri="{FF2B5EF4-FFF2-40B4-BE49-F238E27FC236}">
                <a16:creationId xmlns:a16="http://schemas.microsoft.com/office/drawing/2014/main" id="{8E29B2B8-CE00-45FD-A323-C5909C7A4571}"/>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a:extLst>
              <a:ext uri="{FF2B5EF4-FFF2-40B4-BE49-F238E27FC236}">
                <a16:creationId xmlns:a16="http://schemas.microsoft.com/office/drawing/2014/main" id="{F7747A76-B59D-436E-AEC2-A3C5E7F31F94}"/>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a:extLst>
              <a:ext uri="{FF2B5EF4-FFF2-40B4-BE49-F238E27FC236}">
                <a16:creationId xmlns:a16="http://schemas.microsoft.com/office/drawing/2014/main" id="{439BCDE7-89C7-4790-9DA8-B0AB8E7C9B6F}"/>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a:extLst>
              <a:ext uri="{FF2B5EF4-FFF2-40B4-BE49-F238E27FC236}">
                <a16:creationId xmlns:a16="http://schemas.microsoft.com/office/drawing/2014/main" id="{8D78DF62-D42F-41CE-ABFE-78DE208C914A}"/>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DA00EE-2A66-49B0-978D-29FBD6B0C757}"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Within the ongoing strategic framework 2017-2022 building resilient and sustainable systems for health is a core objective of the organization.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Based on experience, lessons learned from successes and failures of the past dozen years, the Global Fund’s contributions to supporting countries in building resilient and sustainable systems for health are now focused on seven main approaches:</a:t>
            </a:r>
          </a:p>
          <a:p>
            <a:pPr marL="685800" lvl="1" indent="-228600" defTabSz="457189">
              <a:buFont typeface="+mj-lt"/>
              <a:buAutoNum type="arabicPeriod"/>
            </a:pPr>
            <a:r>
              <a:rPr lang="en-US" sz="1200" dirty="0">
                <a:solidFill>
                  <a:prstClr val="black"/>
                </a:solidFill>
                <a:latin typeface="Arial"/>
              </a:rPr>
              <a:t>Strengthen community responses and systems </a:t>
            </a:r>
          </a:p>
          <a:p>
            <a:pPr marL="685800" lvl="1" indent="-228600" defTabSz="457189">
              <a:buFont typeface="+mj-lt"/>
              <a:buAutoNum type="arabicPeriod"/>
            </a:pPr>
            <a:r>
              <a:rPr lang="en-US" sz="1200" dirty="0">
                <a:solidFill>
                  <a:prstClr val="black"/>
                </a:solidFill>
                <a:latin typeface="Arial"/>
              </a:rPr>
              <a:t>Support reproductive, women’s, children’s, and adolescent health, and platforms for integrated service delivery</a:t>
            </a:r>
          </a:p>
          <a:p>
            <a:pPr marL="685800" lvl="1" indent="-228600" defTabSz="457189">
              <a:buFont typeface="+mj-lt"/>
              <a:buAutoNum type="arabicPeriod"/>
            </a:pPr>
            <a:r>
              <a:rPr lang="en-US" sz="1200" dirty="0">
                <a:solidFill>
                  <a:prstClr val="black"/>
                </a:solidFill>
                <a:latin typeface="Arial"/>
              </a:rPr>
              <a:t>Strengthen global and in-country procurement and supply chain systems </a:t>
            </a:r>
          </a:p>
          <a:p>
            <a:pPr marL="685800" lvl="1" indent="-228600" defTabSz="457189">
              <a:buFont typeface="+mj-lt"/>
              <a:buAutoNum type="arabicPeriod"/>
            </a:pPr>
            <a:r>
              <a:rPr lang="en-US" sz="1200" dirty="0">
                <a:solidFill>
                  <a:prstClr val="black"/>
                </a:solidFill>
                <a:latin typeface="Arial"/>
              </a:rPr>
              <a:t>Leverage critical investments in human resources for health</a:t>
            </a:r>
          </a:p>
          <a:p>
            <a:pPr marL="685800" lvl="1" indent="-228600" defTabSz="457189">
              <a:buFont typeface="+mj-lt"/>
              <a:buAutoNum type="arabicPeriod"/>
            </a:pPr>
            <a:r>
              <a:rPr lang="en-GB" sz="1200" dirty="0">
                <a:solidFill>
                  <a:prstClr val="black"/>
                </a:solidFill>
                <a:latin typeface="Arial"/>
              </a:rPr>
              <a:t>Strengthen data systems for health and countries’ capacities for analysis and use</a:t>
            </a:r>
          </a:p>
          <a:p>
            <a:pPr marL="685800" lvl="1" indent="-228600" defTabSz="457189">
              <a:buFont typeface="+mj-lt"/>
              <a:buAutoNum type="arabicPeriod"/>
            </a:pPr>
            <a:r>
              <a:rPr lang="en-US" sz="1200" dirty="0">
                <a:solidFill>
                  <a:prstClr val="black"/>
                </a:solidFill>
                <a:latin typeface="Arial"/>
              </a:rPr>
              <a:t>Strengthen and align to robust national health strategies and national disease-specific strategic plans</a:t>
            </a:r>
          </a:p>
          <a:p>
            <a:pPr marL="685794" lvl="1" indent="-228594" defTabSz="457189">
              <a:buFont typeface="+mj-lt"/>
              <a:buAutoNum type="arabicPeriod"/>
            </a:pPr>
            <a:r>
              <a:rPr lang="en-US" sz="1200" dirty="0">
                <a:solidFill>
                  <a:prstClr val="black"/>
                </a:solidFill>
                <a:latin typeface="Arial"/>
              </a:rPr>
              <a:t>Strengthen financial management and oversight</a:t>
            </a:r>
          </a:p>
          <a:p>
            <a:endParaRPr lang="en-GB" dirty="0"/>
          </a:p>
        </p:txBody>
      </p:sp>
      <p:sp>
        <p:nvSpPr>
          <p:cNvPr id="4" name="Slide Number Placeholder 3"/>
          <p:cNvSpPr>
            <a:spLocks noGrp="1"/>
          </p:cNvSpPr>
          <p:nvPr>
            <p:ph type="sldNum" sz="quarter" idx="10"/>
          </p:nvPr>
        </p:nvSpPr>
        <p:spPr/>
        <p:txBody>
          <a:bodyPr/>
          <a:lstStyle/>
          <a:p>
            <a:fld id="{C550EE51-669A-4072-9B7A-AEB6C10D7626}" type="slidenum">
              <a:rPr lang="en-GB" smtClean="0"/>
              <a:t>2</a:t>
            </a:fld>
            <a:endParaRPr lang="en-GB"/>
          </a:p>
        </p:txBody>
      </p:sp>
    </p:spTree>
    <p:extLst>
      <p:ext uri="{BB962C8B-B14F-4D97-AF65-F5344CB8AC3E}">
        <p14:creationId xmlns:p14="http://schemas.microsoft.com/office/powerpoint/2010/main" val="31695847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Similarly, promoting</a:t>
            </a:r>
            <a:r>
              <a:rPr lang="en-US" baseline="0" dirty="0"/>
              <a:t> and protecting human rights and gender equality </a:t>
            </a:r>
            <a:r>
              <a:rPr lang="en-US" sz="1200" b="0" i="0" u="none" strike="noStrike" kern="1200" baseline="0" dirty="0">
                <a:solidFill>
                  <a:schemeClr val="tx1"/>
                </a:solidFill>
                <a:latin typeface="+mn-lt"/>
                <a:ea typeface="+mn-ea"/>
                <a:cs typeface="+mn-cs"/>
              </a:rPr>
              <a:t>is also a core objective of the organization.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The 5 identified s</a:t>
            </a:r>
            <a:r>
              <a:rPr lang="en-US" b="0" baseline="0" dirty="0"/>
              <a:t>ub-objectives include: </a:t>
            </a:r>
          </a:p>
          <a:p>
            <a:pPr marL="342900" indent="-342900" defTabSz="609570">
              <a:buFont typeface="+mj-lt"/>
              <a:buAutoNum type="arabicPeriod"/>
            </a:pPr>
            <a:r>
              <a:rPr lang="en-US" sz="1200" b="0" dirty="0">
                <a:solidFill>
                  <a:srgbClr val="C00000"/>
                </a:solidFill>
                <a:ea typeface="MS Mincho" panose="02020609040205080304" pitchFamily="49" charset="-128"/>
                <a:cs typeface="Times New Roman" panose="02020603050405020304" pitchFamily="18" charset="0"/>
              </a:rPr>
              <a:t>Scale-up programs to support women and girls, including programs to advance sexual and reproductive health and rights </a:t>
            </a:r>
          </a:p>
          <a:p>
            <a:pPr marL="342900" indent="-342900" defTabSz="609570">
              <a:buFont typeface="+mj-lt"/>
              <a:buAutoNum type="arabicPeriod"/>
            </a:pPr>
            <a:r>
              <a:rPr lang="en-US" sz="1200" b="0" dirty="0">
                <a:solidFill>
                  <a:srgbClr val="C00000"/>
                </a:solidFill>
                <a:ea typeface="MS Mincho" panose="02020609040205080304" pitchFamily="49" charset="-128"/>
                <a:cs typeface="Times New Roman" panose="02020603050405020304" pitchFamily="18" charset="0"/>
              </a:rPr>
              <a:t>Invest to reduce health inequities including gender- and age-related disparities </a:t>
            </a:r>
            <a:endParaRPr lang="en-US" sz="1200" b="0" strike="sngStrike" dirty="0">
              <a:solidFill>
                <a:srgbClr val="C00000"/>
              </a:solidFill>
              <a:ea typeface="MS Mincho" panose="02020609040205080304" pitchFamily="49" charset="-128"/>
              <a:cs typeface="Times New Roman" panose="02020603050405020304" pitchFamily="18" charset="0"/>
            </a:endParaRPr>
          </a:p>
          <a:p>
            <a:pPr marL="342900" indent="-342900" defTabSz="609570">
              <a:buFont typeface="+mj-lt"/>
              <a:buAutoNum type="arabicPeriod"/>
            </a:pPr>
            <a:r>
              <a:rPr lang="en-US" sz="1200" b="0" dirty="0"/>
              <a:t>Introduce and scale-up programs that remove human rights barriers to accessing HIV, TB and malaria services</a:t>
            </a:r>
          </a:p>
          <a:p>
            <a:pPr marL="342900" indent="-342900" defTabSz="609570">
              <a:buFont typeface="+mj-lt"/>
              <a:buAutoNum type="arabicPeriod"/>
            </a:pPr>
            <a:r>
              <a:rPr lang="en-US" sz="1200" b="0" dirty="0"/>
              <a:t>Integ</a:t>
            </a:r>
            <a:r>
              <a:rPr lang="en-US" sz="1200" b="0" dirty="0">
                <a:solidFill>
                  <a:prstClr val="black"/>
                </a:solidFill>
              </a:rPr>
              <a:t>rate human rights considerations throughout the grant cycle and in policies and policy-making processes</a:t>
            </a:r>
          </a:p>
          <a:p>
            <a:pPr marL="342900" indent="-342900" defTabSz="609570">
              <a:buFont typeface="+mj-lt"/>
              <a:buAutoNum type="arabicPeriod"/>
            </a:pPr>
            <a:r>
              <a:rPr lang="en-US" sz="1200" b="0" dirty="0">
                <a:solidFill>
                  <a:prstClr val="black"/>
                </a:solidFill>
              </a:rPr>
              <a:t>Support </a:t>
            </a:r>
            <a:r>
              <a:rPr lang="en-US" sz="1200" b="0" dirty="0"/>
              <a:t>meaningful</a:t>
            </a:r>
            <a:r>
              <a:rPr lang="en-US" sz="1200" b="0" dirty="0">
                <a:solidFill>
                  <a:prstClr val="black"/>
                </a:solidFill>
              </a:rPr>
              <a:t> engagement of key and vulnerable populations and networks in Global Fund-related processes</a:t>
            </a:r>
          </a:p>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fld id="{C550EE51-669A-4072-9B7A-AEB6C10D7626}" type="slidenum">
              <a:rPr lang="en-GB" smtClean="0"/>
              <a:t>3</a:t>
            </a:fld>
            <a:endParaRPr lang="en-GB"/>
          </a:p>
        </p:txBody>
      </p:sp>
    </p:spTree>
    <p:extLst>
      <p:ext uri="{BB962C8B-B14F-4D97-AF65-F5344CB8AC3E}">
        <p14:creationId xmlns:p14="http://schemas.microsoft.com/office/powerpoint/2010/main" val="30250996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And</a:t>
            </a:r>
            <a:r>
              <a:rPr lang="en-US" baseline="0" dirty="0"/>
              <a:t> so, the Global Fund has recognized that investing in co-infections and co-morbidities, such as HPV given the link with HIV, is critical to improving the overall health of women.</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As new health technologies are introduced and countries consider broad health needs, the Global Fund expects to see an increase in the number of country requests for financing new health interventions that address the burden of HIV, TB, malaria and their co-infections and co-morbidities </a:t>
            </a:r>
            <a:endParaRPr lang="en-GB" dirty="0"/>
          </a:p>
          <a:p>
            <a:pPr marL="171450" indent="-171450">
              <a:buFont typeface="Arial" panose="020B0604020202020204" pitchFamily="34" charset="0"/>
              <a:buChar char="•"/>
            </a:pPr>
            <a:r>
              <a:rPr lang="en-US" dirty="0"/>
              <a:t>The Global</a:t>
            </a:r>
            <a:r>
              <a:rPr lang="en-US" baseline="0" dirty="0"/>
              <a:t> Fund has outlined criteria for consideration of financing COIMs interventions.  </a:t>
            </a:r>
          </a:p>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For HPV, </a:t>
            </a:r>
            <a:r>
              <a:rPr lang="en-US" dirty="0">
                <a:solidFill>
                  <a:schemeClr val="tx1"/>
                </a:solidFill>
              </a:rPr>
              <a:t>this means facilitating access to screening and early treatment of cervical cancer for women living with HIV, and vice versa.  </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C550EE51-669A-4072-9B7A-AEB6C10D7626}" type="slidenum">
              <a:rPr lang="en-GB" smtClean="0"/>
              <a:t>4</a:t>
            </a:fld>
            <a:endParaRPr lang="en-GB"/>
          </a:p>
        </p:txBody>
      </p:sp>
    </p:spTree>
    <p:extLst>
      <p:ext uri="{BB962C8B-B14F-4D97-AF65-F5344CB8AC3E}">
        <p14:creationId xmlns:p14="http://schemas.microsoft.com/office/powerpoint/2010/main" val="26818609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Over the last 3 cycles investments in integrated packages of services have increase</a:t>
            </a:r>
          </a:p>
        </p:txBody>
      </p:sp>
      <p:sp>
        <p:nvSpPr>
          <p:cNvPr id="4" name="Slide Number Placeholder 3"/>
          <p:cNvSpPr>
            <a:spLocks noGrp="1"/>
          </p:cNvSpPr>
          <p:nvPr>
            <p:ph type="sldNum" sz="quarter" idx="5"/>
          </p:nvPr>
        </p:nvSpPr>
        <p:spPr/>
        <p:txBody>
          <a:bodyPr/>
          <a:lstStyle/>
          <a:p>
            <a:fld id="{F7DA00EE-2A66-49B0-978D-29FBD6B0C757}" type="slidenum">
              <a:rPr lang="en-US" smtClean="0"/>
              <a:t>8</a:t>
            </a:fld>
            <a:endParaRPr lang="en-US"/>
          </a:p>
        </p:txBody>
      </p:sp>
    </p:spTree>
    <p:extLst>
      <p:ext uri="{BB962C8B-B14F-4D97-AF65-F5344CB8AC3E}">
        <p14:creationId xmlns:p14="http://schemas.microsoft.com/office/powerpoint/2010/main" val="17065997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new strategic framework will also include a focus on integrated people centered health services</a:t>
            </a:r>
          </a:p>
        </p:txBody>
      </p:sp>
      <p:sp>
        <p:nvSpPr>
          <p:cNvPr id="4" name="Slide Number Placeholder 3"/>
          <p:cNvSpPr>
            <a:spLocks noGrp="1"/>
          </p:cNvSpPr>
          <p:nvPr>
            <p:ph type="sldNum" sz="quarter" idx="5"/>
          </p:nvPr>
        </p:nvSpPr>
        <p:spPr/>
        <p:txBody>
          <a:bodyPr/>
          <a:lstStyle/>
          <a:p>
            <a:fld id="{F7DA00EE-2A66-49B0-978D-29FBD6B0C757}" type="slidenum">
              <a:rPr lang="en-US" smtClean="0"/>
              <a:t>11</a:t>
            </a:fld>
            <a:endParaRPr lang="en-US"/>
          </a:p>
        </p:txBody>
      </p:sp>
    </p:spTree>
    <p:extLst>
      <p:ext uri="{BB962C8B-B14F-4D97-AF65-F5344CB8AC3E}">
        <p14:creationId xmlns:p14="http://schemas.microsoft.com/office/powerpoint/2010/main" val="26494052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primary goal is to reach the SDG targets for the three diseases</a:t>
            </a:r>
          </a:p>
        </p:txBody>
      </p:sp>
      <p:sp>
        <p:nvSpPr>
          <p:cNvPr id="4" name="Slide Number Placeholder 3"/>
          <p:cNvSpPr>
            <a:spLocks noGrp="1"/>
          </p:cNvSpPr>
          <p:nvPr>
            <p:ph type="sldNum" sz="quarter" idx="5"/>
          </p:nvPr>
        </p:nvSpPr>
        <p:spPr/>
        <p:txBody>
          <a:bodyPr/>
          <a:lstStyle/>
          <a:p>
            <a:fld id="{F7DA00EE-2A66-49B0-978D-29FBD6B0C757}" type="slidenum">
              <a:rPr lang="en-US" smtClean="0"/>
              <a:t>12</a:t>
            </a:fld>
            <a:endParaRPr lang="en-US"/>
          </a:p>
        </p:txBody>
      </p:sp>
    </p:spTree>
    <p:extLst>
      <p:ext uri="{BB962C8B-B14F-4D97-AF65-F5344CB8AC3E}">
        <p14:creationId xmlns:p14="http://schemas.microsoft.com/office/powerpoint/2010/main" val="14175222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1">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2ED86-AA65-4198-9988-90BC88E52C7D}"/>
              </a:ext>
            </a:extLst>
          </p:cNvPr>
          <p:cNvSpPr>
            <a:spLocks noGrp="1"/>
          </p:cNvSpPr>
          <p:nvPr>
            <p:ph type="ctrTitle"/>
          </p:nvPr>
        </p:nvSpPr>
        <p:spPr>
          <a:xfrm>
            <a:off x="3036000" y="2883272"/>
            <a:ext cx="6120000" cy="1296000"/>
          </a:xfrm>
        </p:spPr>
        <p:txBody>
          <a:bodyPr anchor="t" anchorCtr="0"/>
          <a:lstStyle>
            <a:lvl1pPr algn="ctr">
              <a:defRPr sz="4400">
                <a:solidFill>
                  <a:schemeClr val="bg2"/>
                </a:solidFill>
              </a:defRPr>
            </a:lvl1pPr>
          </a:lstStyle>
          <a:p>
            <a:r>
              <a:rPr lang="en-US" dirty="0"/>
              <a:t>Click to edit Master title style</a:t>
            </a:r>
          </a:p>
        </p:txBody>
      </p:sp>
      <p:sp>
        <p:nvSpPr>
          <p:cNvPr id="3" name="Subtitle 2">
            <a:extLst>
              <a:ext uri="{FF2B5EF4-FFF2-40B4-BE49-F238E27FC236}">
                <a16:creationId xmlns:a16="http://schemas.microsoft.com/office/drawing/2014/main" id="{772EE78D-0809-45D5-BA89-51E120695DDB}"/>
              </a:ext>
            </a:extLst>
          </p:cNvPr>
          <p:cNvSpPr>
            <a:spLocks noGrp="1"/>
          </p:cNvSpPr>
          <p:nvPr>
            <p:ph type="subTitle" idx="1" hasCustomPrompt="1"/>
          </p:nvPr>
        </p:nvSpPr>
        <p:spPr>
          <a:xfrm>
            <a:off x="3036000" y="4293140"/>
            <a:ext cx="6120000" cy="396000"/>
          </a:xfrm>
        </p:spPr>
        <p:txBody>
          <a:bodyPr/>
          <a:lstStyle>
            <a:lvl1pPr marL="0" indent="0" algn="ctr">
              <a:buNone/>
              <a:defRPr sz="1500" cap="all" baseline="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date and location</a:t>
            </a:r>
          </a:p>
        </p:txBody>
      </p:sp>
      <p:cxnSp>
        <p:nvCxnSpPr>
          <p:cNvPr id="12" name="Straight Connector 11">
            <a:extLst>
              <a:ext uri="{FF2B5EF4-FFF2-40B4-BE49-F238E27FC236}">
                <a16:creationId xmlns:a16="http://schemas.microsoft.com/office/drawing/2014/main" id="{69D85905-2FC5-4E3F-A5B4-964835152113}"/>
              </a:ext>
            </a:extLst>
          </p:cNvPr>
          <p:cNvCxnSpPr/>
          <p:nvPr userDrawn="1"/>
        </p:nvCxnSpPr>
        <p:spPr>
          <a:xfrm>
            <a:off x="3035660" y="2862000"/>
            <a:ext cx="6120680"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5802F52-35FE-4506-A962-0E5A0A480E64}"/>
              </a:ext>
            </a:extLst>
          </p:cNvPr>
          <p:cNvCxnSpPr/>
          <p:nvPr userDrawn="1"/>
        </p:nvCxnSpPr>
        <p:spPr>
          <a:xfrm>
            <a:off x="3035660" y="4185096"/>
            <a:ext cx="6120680"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7D5CC867-A84F-4ABD-8C72-8EA6C288F949}"/>
              </a:ext>
            </a:extLst>
          </p:cNvPr>
          <p:cNvPicPr>
            <a:picLocks noChangeAspect="1"/>
          </p:cNvPicPr>
          <p:nvPr userDrawn="1"/>
        </p:nvPicPr>
        <p:blipFill>
          <a:blip r:embed="rId2"/>
          <a:stretch>
            <a:fillRect/>
          </a:stretch>
        </p:blipFill>
        <p:spPr>
          <a:xfrm>
            <a:off x="4761398" y="6060482"/>
            <a:ext cx="2669204" cy="320846"/>
          </a:xfrm>
          <a:prstGeom prst="rect">
            <a:avLst/>
          </a:prstGeom>
        </p:spPr>
      </p:pic>
    </p:spTree>
    <p:extLst>
      <p:ext uri="{BB962C8B-B14F-4D97-AF65-F5344CB8AC3E}">
        <p14:creationId xmlns:p14="http://schemas.microsoft.com/office/powerpoint/2010/main" val="1129795039"/>
      </p:ext>
    </p:extLst>
  </p:cSld>
  <p:clrMapOvr>
    <a:masterClrMapping/>
  </p:clrMapOvr>
  <p:transition>
    <p:fade/>
  </p:transition>
  <p:hf hdr="0" ftr="0"/>
  <p:extLst>
    <p:ext uri="{DCECCB84-F9BA-43D5-87BE-67443E8EF086}">
      <p15:sldGuideLst xmlns:p15="http://schemas.microsoft.com/office/powerpoint/2012/main">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ist p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BB8106-0230-4993-AA68-C2B572FD2231}"/>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F3D75ACD-C74D-49DB-9BE4-027C29384D34}"/>
              </a:ext>
            </a:extLst>
          </p:cNvPr>
          <p:cNvSpPr>
            <a:spLocks noGrp="1"/>
          </p:cNvSpPr>
          <p:nvPr>
            <p:ph type="sldNum" sz="quarter" idx="10"/>
          </p:nvPr>
        </p:nvSpPr>
        <p:spPr/>
        <p:txBody>
          <a:bodyPr/>
          <a:lstStyle/>
          <a:p>
            <a:fld id="{2AAA7032-8CB7-40F4-9CB9-A644B8ADA1F8}" type="slidenum">
              <a:rPr lang="en-US" smtClean="0"/>
              <a:pPr/>
              <a:t>‹#›</a:t>
            </a:fld>
            <a:endParaRPr lang="en-US"/>
          </a:p>
        </p:txBody>
      </p:sp>
      <p:sp>
        <p:nvSpPr>
          <p:cNvPr id="5" name="Content Placeholder 4">
            <a:extLst>
              <a:ext uri="{FF2B5EF4-FFF2-40B4-BE49-F238E27FC236}">
                <a16:creationId xmlns:a16="http://schemas.microsoft.com/office/drawing/2014/main" id="{E48C11CD-A5D1-49E9-BBFE-9957D5AB85AA}"/>
              </a:ext>
            </a:extLst>
          </p:cNvPr>
          <p:cNvSpPr>
            <a:spLocks noGrp="1"/>
          </p:cNvSpPr>
          <p:nvPr>
            <p:ph sz="quarter" idx="11" hasCustomPrompt="1"/>
          </p:nvPr>
        </p:nvSpPr>
        <p:spPr>
          <a:xfrm>
            <a:off x="371475" y="1196975"/>
            <a:ext cx="11449050" cy="4787900"/>
          </a:xfrm>
        </p:spPr>
        <p:txBody>
          <a:bodyPr/>
          <a:lstStyle>
            <a:lvl1pPr marL="720000" indent="-720000">
              <a:buSzPct val="130000"/>
              <a:buFont typeface="+mj-lt"/>
              <a:buAutoNum type="arabicPeriod"/>
              <a:tabLst>
                <a:tab pos="900000" algn="l"/>
              </a:tabLst>
              <a:defRPr/>
            </a:lvl1pPr>
            <a:lvl2pPr marL="715963" indent="0">
              <a:defRPr/>
            </a:lvl2pPr>
            <a:lvl3pPr marL="1255713" indent="-179388">
              <a:defRPr/>
            </a:lvl3pPr>
            <a:lvl4pPr marL="1525588" indent="-179388">
              <a:defRPr/>
            </a:lvl4pPr>
          </a:lstStyle>
          <a:p>
            <a:pPr lvl="0"/>
            <a:r>
              <a:rPr lang="en-US" dirty="0"/>
              <a:t>Click to add item name</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958605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rocess page">
    <p:spTree>
      <p:nvGrpSpPr>
        <p:cNvPr id="1" name=""/>
        <p:cNvGrpSpPr/>
        <p:nvPr/>
      </p:nvGrpSpPr>
      <p:grpSpPr>
        <a:xfrm>
          <a:off x="0" y="0"/>
          <a:ext cx="0" cy="0"/>
          <a:chOff x="0" y="0"/>
          <a:chExt cx="0" cy="0"/>
        </a:xfrm>
      </p:grpSpPr>
      <p:sp>
        <p:nvSpPr>
          <p:cNvPr id="31" name="Text Placeholder 19">
            <a:extLst>
              <a:ext uri="{FF2B5EF4-FFF2-40B4-BE49-F238E27FC236}">
                <a16:creationId xmlns:a16="http://schemas.microsoft.com/office/drawing/2014/main" id="{2272707D-B2DE-4911-8A88-A4CBBF19D059}"/>
              </a:ext>
            </a:extLst>
          </p:cNvPr>
          <p:cNvSpPr>
            <a:spLocks noGrp="1"/>
          </p:cNvSpPr>
          <p:nvPr>
            <p:ph type="body" sz="quarter" idx="21" hasCustomPrompt="1"/>
          </p:nvPr>
        </p:nvSpPr>
        <p:spPr>
          <a:xfrm>
            <a:off x="9336360" y="2857169"/>
            <a:ext cx="1873250" cy="360177"/>
          </a:xfrm>
        </p:spPr>
        <p:txBody>
          <a:bodyPr/>
          <a:lstStyle>
            <a:lvl1pPr>
              <a:defRPr/>
            </a:lvl1pPr>
          </a:lstStyle>
          <a:p>
            <a:pPr lvl="0"/>
            <a:r>
              <a:rPr lang="en-US" dirty="0"/>
              <a:t>Add number</a:t>
            </a:r>
          </a:p>
        </p:txBody>
      </p:sp>
      <p:sp>
        <p:nvSpPr>
          <p:cNvPr id="32" name="Text Placeholder 25">
            <a:extLst>
              <a:ext uri="{FF2B5EF4-FFF2-40B4-BE49-F238E27FC236}">
                <a16:creationId xmlns:a16="http://schemas.microsoft.com/office/drawing/2014/main" id="{F0D770A4-933A-40A5-BCD9-B4688CB5AFC1}"/>
              </a:ext>
            </a:extLst>
          </p:cNvPr>
          <p:cNvSpPr>
            <a:spLocks noGrp="1"/>
          </p:cNvSpPr>
          <p:nvPr>
            <p:ph type="body" sz="quarter" idx="22"/>
          </p:nvPr>
        </p:nvSpPr>
        <p:spPr>
          <a:xfrm>
            <a:off x="9336360" y="3230995"/>
            <a:ext cx="1873250" cy="1547813"/>
          </a:xfrm>
        </p:spPr>
        <p:txBody>
          <a:bodyPr/>
          <a:lstStyle>
            <a:lvl1pPr>
              <a:defRPr lang="en-US" sz="1500" kern="1200" dirty="0" smtClean="0">
                <a:solidFill>
                  <a:schemeClr val="tx1"/>
                </a:solidFill>
                <a:latin typeface="+mn-lt"/>
                <a:ea typeface="+mn-ea"/>
                <a:cs typeface="+mn-cs"/>
              </a:defRPr>
            </a:lvl1pPr>
            <a:lvl2pPr>
              <a:defRPr lang="en-US" sz="1500" kern="1200" dirty="0" smtClean="0">
                <a:solidFill>
                  <a:schemeClr val="tx1"/>
                </a:solidFill>
                <a:latin typeface="+mn-lt"/>
                <a:ea typeface="+mn-ea"/>
                <a:cs typeface="+mn-cs"/>
              </a:defRPr>
            </a:lvl2pPr>
          </a:lstStyle>
          <a:p>
            <a:pPr marL="0" lvl="0" indent="0" algn="l" defTabSz="914400" rtl="0" eaLnBrk="1" latinLnBrk="0" hangingPunct="1">
              <a:lnSpc>
                <a:spcPct val="100000"/>
              </a:lnSpc>
              <a:spcBef>
                <a:spcPts val="0"/>
              </a:spcBef>
              <a:spcAft>
                <a:spcPts val="0"/>
              </a:spcAft>
              <a:buFont typeface="Arial" panose="020B0604020202020204" pitchFamily="34" charset="0"/>
              <a:buNone/>
            </a:pPr>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9" name="Text Placeholder 19">
            <a:extLst>
              <a:ext uri="{FF2B5EF4-FFF2-40B4-BE49-F238E27FC236}">
                <a16:creationId xmlns:a16="http://schemas.microsoft.com/office/drawing/2014/main" id="{B203DC59-7F92-4EEA-A9B2-B7FEBE47720D}"/>
              </a:ext>
            </a:extLst>
          </p:cNvPr>
          <p:cNvSpPr>
            <a:spLocks noGrp="1"/>
          </p:cNvSpPr>
          <p:nvPr>
            <p:ph type="body" sz="quarter" idx="19" hasCustomPrompt="1"/>
          </p:nvPr>
        </p:nvSpPr>
        <p:spPr>
          <a:xfrm>
            <a:off x="6743881" y="2852799"/>
            <a:ext cx="1873250" cy="360177"/>
          </a:xfrm>
        </p:spPr>
        <p:txBody>
          <a:bodyPr/>
          <a:lstStyle>
            <a:lvl1pPr>
              <a:defRPr/>
            </a:lvl1pPr>
          </a:lstStyle>
          <a:p>
            <a:pPr lvl="0"/>
            <a:r>
              <a:rPr lang="en-US" dirty="0"/>
              <a:t>Add number</a:t>
            </a:r>
          </a:p>
        </p:txBody>
      </p:sp>
      <p:sp>
        <p:nvSpPr>
          <p:cNvPr id="30" name="Text Placeholder 25">
            <a:extLst>
              <a:ext uri="{FF2B5EF4-FFF2-40B4-BE49-F238E27FC236}">
                <a16:creationId xmlns:a16="http://schemas.microsoft.com/office/drawing/2014/main" id="{19014E47-73AE-48C5-81A1-59DF44D3E83D}"/>
              </a:ext>
            </a:extLst>
          </p:cNvPr>
          <p:cNvSpPr>
            <a:spLocks noGrp="1"/>
          </p:cNvSpPr>
          <p:nvPr>
            <p:ph type="body" sz="quarter" idx="20"/>
          </p:nvPr>
        </p:nvSpPr>
        <p:spPr>
          <a:xfrm>
            <a:off x="6743881" y="3226625"/>
            <a:ext cx="1873250" cy="1547813"/>
          </a:xfrm>
        </p:spPr>
        <p:txBody>
          <a:bodyPr/>
          <a:lstStyle>
            <a:lvl1pPr>
              <a:defRPr lang="en-US" sz="1500" kern="1200" dirty="0" smtClean="0">
                <a:solidFill>
                  <a:schemeClr val="tx1"/>
                </a:solidFill>
                <a:latin typeface="+mn-lt"/>
                <a:ea typeface="+mn-ea"/>
                <a:cs typeface="+mn-cs"/>
              </a:defRPr>
            </a:lvl1pPr>
            <a:lvl2pPr>
              <a:defRPr lang="en-US" sz="1500" kern="1200" dirty="0" smtClean="0">
                <a:solidFill>
                  <a:schemeClr val="tx1"/>
                </a:solidFill>
                <a:latin typeface="+mn-lt"/>
                <a:ea typeface="+mn-ea"/>
                <a:cs typeface="+mn-cs"/>
              </a:defRPr>
            </a:lvl2pPr>
          </a:lstStyle>
          <a:p>
            <a:pPr marL="0" lvl="0" indent="0" algn="l" defTabSz="914400" rtl="0" eaLnBrk="1" latinLnBrk="0" hangingPunct="1">
              <a:lnSpc>
                <a:spcPct val="100000"/>
              </a:lnSpc>
              <a:spcBef>
                <a:spcPts val="0"/>
              </a:spcBef>
              <a:spcAft>
                <a:spcPts val="0"/>
              </a:spcAft>
              <a:buFont typeface="Arial" panose="020B0604020202020204" pitchFamily="34" charset="0"/>
              <a:buNone/>
            </a:pPr>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Text Placeholder 19">
            <a:extLst>
              <a:ext uri="{FF2B5EF4-FFF2-40B4-BE49-F238E27FC236}">
                <a16:creationId xmlns:a16="http://schemas.microsoft.com/office/drawing/2014/main" id="{B3BB5832-8B7B-4D51-8A78-C47337BB0D9D}"/>
              </a:ext>
            </a:extLst>
          </p:cNvPr>
          <p:cNvSpPr>
            <a:spLocks noGrp="1"/>
          </p:cNvSpPr>
          <p:nvPr>
            <p:ph type="body" sz="quarter" idx="17" hasCustomPrompt="1"/>
          </p:nvPr>
        </p:nvSpPr>
        <p:spPr>
          <a:xfrm>
            <a:off x="4151653" y="2852799"/>
            <a:ext cx="1873250" cy="360177"/>
          </a:xfrm>
        </p:spPr>
        <p:txBody>
          <a:bodyPr/>
          <a:lstStyle>
            <a:lvl1pPr>
              <a:defRPr/>
            </a:lvl1pPr>
          </a:lstStyle>
          <a:p>
            <a:pPr lvl="0"/>
            <a:r>
              <a:rPr lang="en-US" dirty="0"/>
              <a:t>Add number</a:t>
            </a:r>
          </a:p>
        </p:txBody>
      </p:sp>
      <p:sp>
        <p:nvSpPr>
          <p:cNvPr id="28" name="Text Placeholder 25">
            <a:extLst>
              <a:ext uri="{FF2B5EF4-FFF2-40B4-BE49-F238E27FC236}">
                <a16:creationId xmlns:a16="http://schemas.microsoft.com/office/drawing/2014/main" id="{9F58C346-EF09-48E0-92F0-0BA03B70F914}"/>
              </a:ext>
            </a:extLst>
          </p:cNvPr>
          <p:cNvSpPr>
            <a:spLocks noGrp="1"/>
          </p:cNvSpPr>
          <p:nvPr>
            <p:ph type="body" sz="quarter" idx="18"/>
          </p:nvPr>
        </p:nvSpPr>
        <p:spPr>
          <a:xfrm>
            <a:off x="4151653" y="3226625"/>
            <a:ext cx="1873250" cy="1547813"/>
          </a:xfrm>
        </p:spPr>
        <p:txBody>
          <a:bodyPr/>
          <a:lstStyle>
            <a:lvl1pPr>
              <a:defRPr lang="en-US" sz="1500" kern="1200" dirty="0" smtClean="0">
                <a:solidFill>
                  <a:schemeClr val="tx1"/>
                </a:solidFill>
                <a:latin typeface="+mn-lt"/>
                <a:ea typeface="+mn-ea"/>
                <a:cs typeface="+mn-cs"/>
              </a:defRPr>
            </a:lvl1pPr>
            <a:lvl2pPr>
              <a:defRPr lang="en-US" sz="1500" kern="1200" dirty="0" smtClean="0">
                <a:solidFill>
                  <a:schemeClr val="tx1"/>
                </a:solidFill>
                <a:latin typeface="+mn-lt"/>
                <a:ea typeface="+mn-ea"/>
                <a:cs typeface="+mn-cs"/>
              </a:defRPr>
            </a:lvl2pPr>
          </a:lstStyle>
          <a:p>
            <a:pPr marL="0" lvl="0" indent="0" algn="l" defTabSz="914400" rtl="0" eaLnBrk="1" latinLnBrk="0" hangingPunct="1">
              <a:lnSpc>
                <a:spcPct val="100000"/>
              </a:lnSpc>
              <a:spcBef>
                <a:spcPts val="0"/>
              </a:spcBef>
              <a:spcAft>
                <a:spcPts val="0"/>
              </a:spcAft>
              <a:buFont typeface="Arial" panose="020B0604020202020204" pitchFamily="34" charset="0"/>
              <a:buNone/>
            </a:pPr>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 name="Text Placeholder 19">
            <a:extLst>
              <a:ext uri="{FF2B5EF4-FFF2-40B4-BE49-F238E27FC236}">
                <a16:creationId xmlns:a16="http://schemas.microsoft.com/office/drawing/2014/main" id="{BF36FE94-CDDC-427B-8072-E48E2BD1736A}"/>
              </a:ext>
            </a:extLst>
          </p:cNvPr>
          <p:cNvSpPr>
            <a:spLocks noGrp="1"/>
          </p:cNvSpPr>
          <p:nvPr>
            <p:ph type="body" sz="quarter" idx="15" hasCustomPrompt="1"/>
          </p:nvPr>
        </p:nvSpPr>
        <p:spPr>
          <a:xfrm>
            <a:off x="1558926" y="2852799"/>
            <a:ext cx="1873250" cy="360177"/>
          </a:xfrm>
        </p:spPr>
        <p:txBody>
          <a:bodyPr/>
          <a:lstStyle>
            <a:lvl1pPr>
              <a:defRPr/>
            </a:lvl1pPr>
          </a:lstStyle>
          <a:p>
            <a:pPr lvl="0"/>
            <a:r>
              <a:rPr lang="en-US" dirty="0"/>
              <a:t>Add number</a:t>
            </a:r>
          </a:p>
        </p:txBody>
      </p:sp>
      <p:sp>
        <p:nvSpPr>
          <p:cNvPr id="2" name="Title 1">
            <a:extLst>
              <a:ext uri="{FF2B5EF4-FFF2-40B4-BE49-F238E27FC236}">
                <a16:creationId xmlns:a16="http://schemas.microsoft.com/office/drawing/2014/main" id="{1EBD2B6F-3ED0-41A7-B88B-7E361A276A58}"/>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3A018110-4341-4000-BDD3-DD8163EE921F}"/>
              </a:ext>
            </a:extLst>
          </p:cNvPr>
          <p:cNvSpPr>
            <a:spLocks noGrp="1"/>
          </p:cNvSpPr>
          <p:nvPr>
            <p:ph type="sldNum" sz="quarter" idx="10"/>
          </p:nvPr>
        </p:nvSpPr>
        <p:spPr/>
        <p:txBody>
          <a:bodyPr/>
          <a:lstStyle/>
          <a:p>
            <a:fld id="{2AAA7032-8CB7-40F4-9CB9-A644B8ADA1F8}" type="slidenum">
              <a:rPr lang="en-US" smtClean="0"/>
              <a:pPr/>
              <a:t>‹#›</a:t>
            </a:fld>
            <a:endParaRPr lang="en-US"/>
          </a:p>
        </p:txBody>
      </p:sp>
      <p:grpSp>
        <p:nvGrpSpPr>
          <p:cNvPr id="5" name="Group 4">
            <a:extLst>
              <a:ext uri="{FF2B5EF4-FFF2-40B4-BE49-F238E27FC236}">
                <a16:creationId xmlns:a16="http://schemas.microsoft.com/office/drawing/2014/main" id="{C9E4D2E2-0811-4A96-9F92-82061EF1BB2E}"/>
              </a:ext>
            </a:extLst>
          </p:cNvPr>
          <p:cNvGrpSpPr/>
          <p:nvPr userDrawn="1"/>
        </p:nvGrpSpPr>
        <p:grpSpPr>
          <a:xfrm>
            <a:off x="443372" y="1592796"/>
            <a:ext cx="864096" cy="3816000"/>
            <a:chOff x="10884532" y="1808820"/>
            <a:chExt cx="864096" cy="3816000"/>
          </a:xfrm>
        </p:grpSpPr>
        <p:cxnSp>
          <p:nvCxnSpPr>
            <p:cNvPr id="6" name="Straight Connector 5">
              <a:extLst>
                <a:ext uri="{FF2B5EF4-FFF2-40B4-BE49-F238E27FC236}">
                  <a16:creationId xmlns:a16="http://schemas.microsoft.com/office/drawing/2014/main" id="{20F9BEC2-8AA6-40D1-9E80-048AF45570FF}"/>
                </a:ext>
              </a:extLst>
            </p:cNvPr>
            <p:cNvCxnSpPr>
              <a:cxnSpLocks/>
            </p:cNvCxnSpPr>
            <p:nvPr/>
          </p:nvCxnSpPr>
          <p:spPr>
            <a:xfrm>
              <a:off x="10884532" y="1808820"/>
              <a:ext cx="864096" cy="190800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3AE27FB5-5F4E-4FC6-85A9-9806CAB7FEF1}"/>
                </a:ext>
              </a:extLst>
            </p:cNvPr>
            <p:cNvCxnSpPr>
              <a:cxnSpLocks/>
            </p:cNvCxnSpPr>
            <p:nvPr/>
          </p:nvCxnSpPr>
          <p:spPr>
            <a:xfrm flipV="1">
              <a:off x="10884532" y="3716820"/>
              <a:ext cx="864096" cy="190800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8" name="Group 7">
            <a:extLst>
              <a:ext uri="{FF2B5EF4-FFF2-40B4-BE49-F238E27FC236}">
                <a16:creationId xmlns:a16="http://schemas.microsoft.com/office/drawing/2014/main" id="{EE16B4A7-E5F0-4D41-9B4D-A0021136044C}"/>
              </a:ext>
            </a:extLst>
          </p:cNvPr>
          <p:cNvGrpSpPr/>
          <p:nvPr userDrawn="1"/>
        </p:nvGrpSpPr>
        <p:grpSpPr>
          <a:xfrm>
            <a:off x="3071990" y="1592796"/>
            <a:ext cx="864096" cy="3816000"/>
            <a:chOff x="10884532" y="1808820"/>
            <a:chExt cx="864096" cy="3816000"/>
          </a:xfrm>
        </p:grpSpPr>
        <p:cxnSp>
          <p:nvCxnSpPr>
            <p:cNvPr id="9" name="Straight Connector 8">
              <a:extLst>
                <a:ext uri="{FF2B5EF4-FFF2-40B4-BE49-F238E27FC236}">
                  <a16:creationId xmlns:a16="http://schemas.microsoft.com/office/drawing/2014/main" id="{FC55BD24-22B1-4D2D-AFF5-A72B69CBB927}"/>
                </a:ext>
              </a:extLst>
            </p:cNvPr>
            <p:cNvCxnSpPr>
              <a:cxnSpLocks/>
            </p:cNvCxnSpPr>
            <p:nvPr/>
          </p:nvCxnSpPr>
          <p:spPr>
            <a:xfrm>
              <a:off x="10884532" y="1808820"/>
              <a:ext cx="864096" cy="190800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12DC936-1F10-4477-BDC3-030CA234FACA}"/>
                </a:ext>
              </a:extLst>
            </p:cNvPr>
            <p:cNvCxnSpPr>
              <a:cxnSpLocks/>
            </p:cNvCxnSpPr>
            <p:nvPr/>
          </p:nvCxnSpPr>
          <p:spPr>
            <a:xfrm flipV="1">
              <a:off x="10884532" y="3716820"/>
              <a:ext cx="864096" cy="190800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1" name="Group 10">
            <a:extLst>
              <a:ext uri="{FF2B5EF4-FFF2-40B4-BE49-F238E27FC236}">
                <a16:creationId xmlns:a16="http://schemas.microsoft.com/office/drawing/2014/main" id="{1F87EDDC-A371-4F94-AF57-E722A3565C59}"/>
              </a:ext>
            </a:extLst>
          </p:cNvPr>
          <p:cNvGrpSpPr/>
          <p:nvPr userDrawn="1"/>
        </p:nvGrpSpPr>
        <p:grpSpPr>
          <a:xfrm>
            <a:off x="5700608" y="1592796"/>
            <a:ext cx="864096" cy="3816000"/>
            <a:chOff x="10884532" y="1808820"/>
            <a:chExt cx="864096" cy="3816000"/>
          </a:xfrm>
        </p:grpSpPr>
        <p:cxnSp>
          <p:nvCxnSpPr>
            <p:cNvPr id="12" name="Straight Connector 11">
              <a:extLst>
                <a:ext uri="{FF2B5EF4-FFF2-40B4-BE49-F238E27FC236}">
                  <a16:creationId xmlns:a16="http://schemas.microsoft.com/office/drawing/2014/main" id="{48738023-7FDF-42A2-AD93-218604766046}"/>
                </a:ext>
              </a:extLst>
            </p:cNvPr>
            <p:cNvCxnSpPr>
              <a:cxnSpLocks/>
            </p:cNvCxnSpPr>
            <p:nvPr/>
          </p:nvCxnSpPr>
          <p:spPr>
            <a:xfrm>
              <a:off x="10884532" y="1808820"/>
              <a:ext cx="864096" cy="190800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D6DD7E1-CA1F-44D4-B53D-B4D42A5F0FFB}"/>
                </a:ext>
              </a:extLst>
            </p:cNvPr>
            <p:cNvCxnSpPr>
              <a:cxnSpLocks/>
            </p:cNvCxnSpPr>
            <p:nvPr/>
          </p:nvCxnSpPr>
          <p:spPr>
            <a:xfrm flipV="1">
              <a:off x="10884532" y="3716820"/>
              <a:ext cx="864096" cy="190800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4" name="Group 13">
            <a:extLst>
              <a:ext uri="{FF2B5EF4-FFF2-40B4-BE49-F238E27FC236}">
                <a16:creationId xmlns:a16="http://schemas.microsoft.com/office/drawing/2014/main" id="{540BEE8E-CBA7-45A0-B877-54856DFF85E3}"/>
              </a:ext>
            </a:extLst>
          </p:cNvPr>
          <p:cNvGrpSpPr/>
          <p:nvPr userDrawn="1"/>
        </p:nvGrpSpPr>
        <p:grpSpPr>
          <a:xfrm>
            <a:off x="8329226" y="1592796"/>
            <a:ext cx="864096" cy="3816000"/>
            <a:chOff x="10884532" y="1808820"/>
            <a:chExt cx="864096" cy="3816000"/>
          </a:xfrm>
        </p:grpSpPr>
        <p:cxnSp>
          <p:nvCxnSpPr>
            <p:cNvPr id="15" name="Straight Connector 14">
              <a:extLst>
                <a:ext uri="{FF2B5EF4-FFF2-40B4-BE49-F238E27FC236}">
                  <a16:creationId xmlns:a16="http://schemas.microsoft.com/office/drawing/2014/main" id="{C0BCA15E-8656-44AB-A8B3-DF0F6EF97F2C}"/>
                </a:ext>
              </a:extLst>
            </p:cNvPr>
            <p:cNvCxnSpPr>
              <a:cxnSpLocks/>
            </p:cNvCxnSpPr>
            <p:nvPr/>
          </p:nvCxnSpPr>
          <p:spPr>
            <a:xfrm>
              <a:off x="10884532" y="1808820"/>
              <a:ext cx="864096" cy="190800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2948D73-3B0F-4A35-BC4D-58DA882FBB76}"/>
                </a:ext>
              </a:extLst>
            </p:cNvPr>
            <p:cNvCxnSpPr>
              <a:cxnSpLocks/>
            </p:cNvCxnSpPr>
            <p:nvPr/>
          </p:nvCxnSpPr>
          <p:spPr>
            <a:xfrm flipV="1">
              <a:off x="10884532" y="3716820"/>
              <a:ext cx="864096" cy="190800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7" name="Group 16">
            <a:extLst>
              <a:ext uri="{FF2B5EF4-FFF2-40B4-BE49-F238E27FC236}">
                <a16:creationId xmlns:a16="http://schemas.microsoft.com/office/drawing/2014/main" id="{C8492723-C7C7-4A90-B381-0E9336E1B454}"/>
              </a:ext>
            </a:extLst>
          </p:cNvPr>
          <p:cNvGrpSpPr/>
          <p:nvPr userDrawn="1"/>
        </p:nvGrpSpPr>
        <p:grpSpPr>
          <a:xfrm>
            <a:off x="10957844" y="1592796"/>
            <a:ext cx="864096" cy="3816000"/>
            <a:chOff x="10884532" y="1808820"/>
            <a:chExt cx="864096" cy="3816000"/>
          </a:xfrm>
        </p:grpSpPr>
        <p:cxnSp>
          <p:nvCxnSpPr>
            <p:cNvPr id="18" name="Straight Connector 17">
              <a:extLst>
                <a:ext uri="{FF2B5EF4-FFF2-40B4-BE49-F238E27FC236}">
                  <a16:creationId xmlns:a16="http://schemas.microsoft.com/office/drawing/2014/main" id="{A895BD01-8BAE-45B3-84C2-E381E5C5656D}"/>
                </a:ext>
              </a:extLst>
            </p:cNvPr>
            <p:cNvCxnSpPr>
              <a:cxnSpLocks/>
            </p:cNvCxnSpPr>
            <p:nvPr/>
          </p:nvCxnSpPr>
          <p:spPr>
            <a:xfrm>
              <a:off x="10884532" y="1808820"/>
              <a:ext cx="864096" cy="190800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2A6B9613-4781-4E30-9531-87F6215A5212}"/>
                </a:ext>
              </a:extLst>
            </p:cNvPr>
            <p:cNvCxnSpPr>
              <a:cxnSpLocks/>
            </p:cNvCxnSpPr>
            <p:nvPr/>
          </p:nvCxnSpPr>
          <p:spPr>
            <a:xfrm flipV="1">
              <a:off x="10884532" y="3716820"/>
              <a:ext cx="864096" cy="190800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6" name="Text Placeholder 25">
            <a:extLst>
              <a:ext uri="{FF2B5EF4-FFF2-40B4-BE49-F238E27FC236}">
                <a16:creationId xmlns:a16="http://schemas.microsoft.com/office/drawing/2014/main" id="{B732BB06-7F00-4A81-8284-EC44F96F5EA2}"/>
              </a:ext>
            </a:extLst>
          </p:cNvPr>
          <p:cNvSpPr>
            <a:spLocks noGrp="1"/>
          </p:cNvSpPr>
          <p:nvPr>
            <p:ph type="body" sz="quarter" idx="16"/>
          </p:nvPr>
        </p:nvSpPr>
        <p:spPr>
          <a:xfrm>
            <a:off x="1558926" y="3226625"/>
            <a:ext cx="1873250" cy="1547813"/>
          </a:xfrm>
        </p:spPr>
        <p:txBody>
          <a:bodyPr/>
          <a:lstStyle>
            <a:lvl1pPr>
              <a:defRPr sz="1500">
                <a:solidFill>
                  <a:schemeClr val="tx1"/>
                </a:solidFill>
              </a:defRPr>
            </a:lvl1pPr>
            <a:lvl2pPr>
              <a:defRPr lang="en-US" sz="1500" kern="1200" dirty="0" smtClean="0">
                <a:solidFill>
                  <a:schemeClr val="tx1"/>
                </a:solidFill>
                <a:latin typeface="+mn-lt"/>
                <a:ea typeface="+mn-ea"/>
                <a:cs typeface="+mn-cs"/>
              </a:defRPr>
            </a:lvl2pPr>
          </a:lstStyle>
          <a:p>
            <a:pPr marL="0" lvl="0" indent="0" algn="l" defTabSz="914400" rtl="0" eaLnBrk="1" latinLnBrk="0" hangingPunct="1">
              <a:lnSpc>
                <a:spcPct val="100000"/>
              </a:lnSpc>
              <a:spcBef>
                <a:spcPts val="0"/>
              </a:spcBef>
              <a:spcAft>
                <a:spcPts val="0"/>
              </a:spcAft>
              <a:buFont typeface="Arial" panose="020B0604020202020204" pitchFamily="34" charset="0"/>
              <a:buNone/>
            </a:pPr>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532828044"/>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A60FA69-D428-4E1A-9E4A-B65055291386}"/>
              </a:ext>
            </a:extLst>
          </p:cNvPr>
          <p:cNvSpPr>
            <a:spLocks noGrp="1"/>
          </p:cNvSpPr>
          <p:nvPr>
            <p:ph type="sldNum" sz="quarter" idx="12"/>
          </p:nvPr>
        </p:nvSpPr>
        <p:spPr/>
        <p:txBody>
          <a:bodyPr/>
          <a:lstStyle/>
          <a:p>
            <a:fld id="{2AAA7032-8CB7-40F4-9CB9-A644B8ADA1F8}" type="slidenum">
              <a:rPr lang="en-US" smtClean="0"/>
              <a:t>‹#›</a:t>
            </a:fld>
            <a:endParaRPr lang="en-US"/>
          </a:p>
        </p:txBody>
      </p:sp>
    </p:spTree>
    <p:extLst>
      <p:ext uri="{BB962C8B-B14F-4D97-AF65-F5344CB8AC3E}">
        <p14:creationId xmlns:p14="http://schemas.microsoft.com/office/powerpoint/2010/main" val="101503366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20000" y="600000"/>
            <a:ext cx="10752000" cy="1143000"/>
          </a:xfrm>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1D1E3EDB-D7EB-F14E-A6D1-748C03EC5EDC}" type="slidenum">
              <a:rPr lang="en-US" smtClean="0">
                <a:solidFill>
                  <a:prstClr val="white">
                    <a:lumMod val="75000"/>
                  </a:prstClr>
                </a:solidFill>
              </a:rPr>
              <a:pPr/>
              <a:t>‹#›</a:t>
            </a:fld>
            <a:endParaRPr lang="en-US" dirty="0">
              <a:solidFill>
                <a:prstClr val="white">
                  <a:lumMod val="75000"/>
                </a:prstClr>
              </a:solidFill>
            </a:endParaRPr>
          </a:p>
        </p:txBody>
      </p:sp>
    </p:spTree>
    <p:extLst>
      <p:ext uri="{BB962C8B-B14F-4D97-AF65-F5344CB8AC3E}">
        <p14:creationId xmlns:p14="http://schemas.microsoft.com/office/powerpoint/2010/main" val="31513594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wo Colums with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1D1E3EDB-D7EB-F14E-A6D1-748C03EC5EDC}" type="slidenum">
              <a:rPr lang="en-US" smtClean="0">
                <a:solidFill>
                  <a:prstClr val="white">
                    <a:lumMod val="75000"/>
                  </a:prstClr>
                </a:solidFill>
              </a:rPr>
              <a:pPr/>
              <a:t>‹#›</a:t>
            </a:fld>
            <a:endParaRPr lang="en-US" dirty="0">
              <a:solidFill>
                <a:prstClr val="white">
                  <a:lumMod val="75000"/>
                </a:prstClr>
              </a:solidFill>
            </a:endParaRPr>
          </a:p>
        </p:txBody>
      </p:sp>
      <p:sp>
        <p:nvSpPr>
          <p:cNvPr id="8" name="Content Placeholder 2"/>
          <p:cNvSpPr>
            <a:spLocks noGrp="1"/>
          </p:cNvSpPr>
          <p:nvPr>
            <p:ph idx="13"/>
          </p:nvPr>
        </p:nvSpPr>
        <p:spPr>
          <a:xfrm>
            <a:off x="719999" y="1826539"/>
            <a:ext cx="5280000" cy="4201724"/>
          </a:xfrm>
        </p:spPr>
        <p:txBody>
          <a:bodyPr lIns="0">
            <a:noAutofit/>
          </a:bodyPr>
          <a:lstStyle>
            <a:lvl1pPr marL="0" indent="0">
              <a:buFontTx/>
              <a:buNone/>
              <a:defRPr sz="1800"/>
            </a:lvl1pPr>
            <a:lvl2pPr marL="0" indent="0">
              <a:spcBef>
                <a:spcPts val="0"/>
              </a:spcBef>
              <a:buFontTx/>
              <a:buNone/>
              <a:defRPr sz="1800" baseline="0">
                <a:solidFill>
                  <a:schemeClr val="tx1">
                    <a:lumMod val="50000"/>
                    <a:lumOff val="50000"/>
                  </a:schemeClr>
                </a:solidFill>
              </a:defRPr>
            </a:lvl2pPr>
            <a:lvl3pPr marL="0" indent="0">
              <a:spcBef>
                <a:spcPts val="0"/>
              </a:spcBef>
              <a:buFontTx/>
              <a:buNone/>
              <a:defRPr sz="1500" baseline="0"/>
            </a:lvl3pPr>
            <a:lvl4pPr marL="274320" indent="-137160">
              <a:spcBef>
                <a:spcPts val="0"/>
              </a:spcBef>
              <a:buFont typeface="Lucida Grande"/>
              <a:buChar char="&gt;"/>
              <a:defRPr sz="1500">
                <a:solidFill>
                  <a:schemeClr val="tx1">
                    <a:lumMod val="50000"/>
                    <a:lumOff val="50000"/>
                  </a:schemeClr>
                </a:solidFill>
              </a:defRPr>
            </a:lvl4pPr>
            <a:lvl5pPr marL="457200" indent="-137160">
              <a:buFont typeface="Lucida Grande"/>
              <a:buChar cha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4"/>
          <p:cNvSpPr>
            <a:spLocks noGrp="1"/>
          </p:cNvSpPr>
          <p:nvPr>
            <p:ph type="body" sz="quarter" idx="15"/>
          </p:nvPr>
        </p:nvSpPr>
        <p:spPr>
          <a:xfrm>
            <a:off x="6190355" y="5631745"/>
            <a:ext cx="5281645" cy="548216"/>
          </a:xfrm>
        </p:spPr>
        <p:txBody>
          <a:bodyPr lIns="0" tIns="0" anchor="t" anchorCtr="0">
            <a:noAutofit/>
          </a:bodyPr>
          <a:lstStyle>
            <a:lvl1pPr marL="0" indent="0">
              <a:lnSpc>
                <a:spcPts val="720"/>
              </a:lnSpc>
              <a:spcBef>
                <a:spcPts val="0"/>
              </a:spcBef>
              <a:buNone/>
              <a:defRPr sz="600" b="0" i="1" baseline="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Picture Placeholder 2"/>
          <p:cNvSpPr>
            <a:spLocks noGrp="1"/>
          </p:cNvSpPr>
          <p:nvPr>
            <p:ph type="pic" idx="1"/>
          </p:nvPr>
        </p:nvSpPr>
        <p:spPr>
          <a:xfrm>
            <a:off x="6190355" y="1354620"/>
            <a:ext cx="5280000" cy="4086624"/>
          </a:xfrm>
          <a:solidFill>
            <a:schemeClr val="accent1">
              <a:lumMod val="20000"/>
              <a:lumOff val="80000"/>
            </a:schemeClr>
          </a:solidFill>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1" name="Text Placeholder 4"/>
          <p:cNvSpPr>
            <a:spLocks noGrp="1"/>
          </p:cNvSpPr>
          <p:nvPr>
            <p:ph type="body" sz="quarter" idx="3"/>
          </p:nvPr>
        </p:nvSpPr>
        <p:spPr>
          <a:xfrm>
            <a:off x="6186291" y="539553"/>
            <a:ext cx="5284064" cy="284480"/>
          </a:xfrm>
        </p:spPr>
        <p:txBody>
          <a:bodyPr lIns="0" tIns="0" anchor="t" anchorCtr="0">
            <a:noAutofit/>
          </a:bodyPr>
          <a:lstStyle>
            <a:lvl1pPr marL="0" indent="0">
              <a:buNone/>
              <a:defRPr sz="1200" b="0" i="0"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itle 1"/>
          <p:cNvSpPr>
            <a:spLocks noGrp="1"/>
          </p:cNvSpPr>
          <p:nvPr>
            <p:ph type="ctrTitle"/>
          </p:nvPr>
        </p:nvSpPr>
        <p:spPr>
          <a:xfrm>
            <a:off x="720005" y="600000"/>
            <a:ext cx="5364711" cy="589280"/>
          </a:xfrm>
        </p:spPr>
        <p:txBody>
          <a:bodyPr anchor="t" anchorCtr="0"/>
          <a:lstStyle/>
          <a:p>
            <a:r>
              <a:rPr lang="en-US"/>
              <a:t>Click to edit Master title style</a:t>
            </a:r>
            <a:endParaRPr lang="en-US" dirty="0"/>
          </a:p>
        </p:txBody>
      </p:sp>
      <p:sp>
        <p:nvSpPr>
          <p:cNvPr id="13" name="Subtitle 2"/>
          <p:cNvSpPr>
            <a:spLocks noGrp="1"/>
          </p:cNvSpPr>
          <p:nvPr>
            <p:ph type="subTitle" idx="16"/>
          </p:nvPr>
        </p:nvSpPr>
        <p:spPr>
          <a:xfrm>
            <a:off x="720005" y="1152000"/>
            <a:ext cx="5364711" cy="576000"/>
          </a:xfrm>
        </p:spPr>
        <p:txBody>
          <a:bodyPr lIns="0" tIns="0"/>
          <a:lstStyle>
            <a:lvl1pPr marL="0" indent="0" algn="l">
              <a:buNone/>
              <a:defRPr sz="1800">
                <a:solidFill>
                  <a:srgbClr val="71717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20" name="Text Placeholder 4"/>
          <p:cNvSpPr>
            <a:spLocks noGrp="1"/>
          </p:cNvSpPr>
          <p:nvPr>
            <p:ph type="body" sz="quarter" idx="17"/>
          </p:nvPr>
        </p:nvSpPr>
        <p:spPr>
          <a:xfrm>
            <a:off x="6186291" y="798804"/>
            <a:ext cx="5284064" cy="353197"/>
          </a:xfrm>
        </p:spPr>
        <p:txBody>
          <a:bodyPr lIns="0" tIns="0" anchor="t" anchorCtr="0">
            <a:noAutofit/>
          </a:bodyPr>
          <a:lstStyle>
            <a:lvl1pPr marL="0" indent="0">
              <a:buNone/>
              <a:defRPr sz="1200" b="0" i="0" baseline="0">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3188552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p:bg>
      <p:bgPr>
        <a:solidFill>
          <a:schemeClr val="tx2"/>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FD6E6CB-DAE4-4D72-9A51-3021342E2683}"/>
              </a:ext>
            </a:extLst>
          </p:cNvPr>
          <p:cNvSpPr>
            <a:spLocks noGrp="1"/>
          </p:cNvSpPr>
          <p:nvPr>
            <p:ph type="pic" sz="quarter" idx="13" hasCustomPrompt="1"/>
          </p:nvPr>
        </p:nvSpPr>
        <p:spPr>
          <a:xfrm>
            <a:off x="0" y="0"/>
            <a:ext cx="12192000" cy="3420000"/>
          </a:xfrm>
          <a:solidFill>
            <a:schemeClr val="tx1"/>
          </a:solidFill>
        </p:spPr>
        <p:txBody>
          <a:bodyPr/>
          <a:lstStyle>
            <a:lvl1pPr>
              <a:defRPr>
                <a:solidFill>
                  <a:schemeClr val="bg1"/>
                </a:solidFill>
              </a:defRPr>
            </a:lvl1pPr>
          </a:lstStyle>
          <a:p>
            <a:r>
              <a:rPr lang="en-US" dirty="0"/>
              <a:t>Highlight whole picture placeholder and click on image you want in Templafy</a:t>
            </a:r>
          </a:p>
        </p:txBody>
      </p:sp>
      <p:sp>
        <p:nvSpPr>
          <p:cNvPr id="2" name="Title 1">
            <a:extLst>
              <a:ext uri="{FF2B5EF4-FFF2-40B4-BE49-F238E27FC236}">
                <a16:creationId xmlns:a16="http://schemas.microsoft.com/office/drawing/2014/main" id="{B9D2ED86-AA65-4198-9988-90BC88E52C7D}"/>
              </a:ext>
            </a:extLst>
          </p:cNvPr>
          <p:cNvSpPr>
            <a:spLocks noGrp="1"/>
          </p:cNvSpPr>
          <p:nvPr>
            <p:ph type="ctrTitle"/>
          </p:nvPr>
        </p:nvSpPr>
        <p:spPr>
          <a:xfrm>
            <a:off x="3102675" y="4143412"/>
            <a:ext cx="6120000" cy="1296000"/>
          </a:xfrm>
        </p:spPr>
        <p:txBody>
          <a:bodyPr anchor="t" anchorCtr="0"/>
          <a:lstStyle>
            <a:lvl1pPr algn="ctr">
              <a:defRPr sz="4400">
                <a:solidFill>
                  <a:schemeClr val="bg2"/>
                </a:solidFill>
              </a:defRPr>
            </a:lvl1pPr>
          </a:lstStyle>
          <a:p>
            <a:r>
              <a:rPr lang="en-US" dirty="0"/>
              <a:t>Click to edit Master title style</a:t>
            </a:r>
          </a:p>
        </p:txBody>
      </p:sp>
      <p:sp>
        <p:nvSpPr>
          <p:cNvPr id="3" name="Subtitle 2">
            <a:extLst>
              <a:ext uri="{FF2B5EF4-FFF2-40B4-BE49-F238E27FC236}">
                <a16:creationId xmlns:a16="http://schemas.microsoft.com/office/drawing/2014/main" id="{772EE78D-0809-45D5-BA89-51E120695DDB}"/>
              </a:ext>
            </a:extLst>
          </p:cNvPr>
          <p:cNvSpPr>
            <a:spLocks noGrp="1"/>
          </p:cNvSpPr>
          <p:nvPr>
            <p:ph type="subTitle" idx="1" hasCustomPrompt="1"/>
          </p:nvPr>
        </p:nvSpPr>
        <p:spPr>
          <a:xfrm>
            <a:off x="3102675" y="5553237"/>
            <a:ext cx="6120000" cy="396043"/>
          </a:xfrm>
        </p:spPr>
        <p:txBody>
          <a:bodyPr/>
          <a:lstStyle>
            <a:lvl1pPr marL="0" indent="0" algn="ctr">
              <a:buNone/>
              <a:defRPr sz="1500" cap="all" baseline="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date and location</a:t>
            </a:r>
          </a:p>
        </p:txBody>
      </p:sp>
      <p:grpSp>
        <p:nvGrpSpPr>
          <p:cNvPr id="7" name="Group 6">
            <a:extLst>
              <a:ext uri="{FF2B5EF4-FFF2-40B4-BE49-F238E27FC236}">
                <a16:creationId xmlns:a16="http://schemas.microsoft.com/office/drawing/2014/main" id="{14B10D6B-33D5-4A95-95B8-71E82FD05E13}"/>
              </a:ext>
            </a:extLst>
          </p:cNvPr>
          <p:cNvGrpSpPr/>
          <p:nvPr userDrawn="1"/>
        </p:nvGrpSpPr>
        <p:grpSpPr>
          <a:xfrm>
            <a:off x="3102335" y="4140000"/>
            <a:ext cx="6120680" cy="1323096"/>
            <a:chOff x="3035660" y="2862000"/>
            <a:chExt cx="6120680" cy="1323096"/>
          </a:xfrm>
        </p:grpSpPr>
        <p:cxnSp>
          <p:nvCxnSpPr>
            <p:cNvPr id="12" name="Straight Connector 11">
              <a:extLst>
                <a:ext uri="{FF2B5EF4-FFF2-40B4-BE49-F238E27FC236}">
                  <a16:creationId xmlns:a16="http://schemas.microsoft.com/office/drawing/2014/main" id="{69D85905-2FC5-4E3F-A5B4-964835152113}"/>
                </a:ext>
              </a:extLst>
            </p:cNvPr>
            <p:cNvCxnSpPr/>
            <p:nvPr userDrawn="1"/>
          </p:nvCxnSpPr>
          <p:spPr>
            <a:xfrm>
              <a:off x="3035660" y="2862000"/>
              <a:ext cx="6120680"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5802F52-35FE-4506-A962-0E5A0A480E64}"/>
                </a:ext>
              </a:extLst>
            </p:cNvPr>
            <p:cNvCxnSpPr/>
            <p:nvPr userDrawn="1"/>
          </p:nvCxnSpPr>
          <p:spPr>
            <a:xfrm>
              <a:off x="3035660" y="4185096"/>
              <a:ext cx="6120680"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pic>
        <p:nvPicPr>
          <p:cNvPr id="15" name="Picture 14">
            <a:extLst>
              <a:ext uri="{FF2B5EF4-FFF2-40B4-BE49-F238E27FC236}">
                <a16:creationId xmlns:a16="http://schemas.microsoft.com/office/drawing/2014/main" id="{372ECADD-E120-4389-9E94-2E5A659934A6}"/>
              </a:ext>
            </a:extLst>
          </p:cNvPr>
          <p:cNvPicPr>
            <a:picLocks noChangeAspect="1"/>
          </p:cNvPicPr>
          <p:nvPr userDrawn="1"/>
        </p:nvPicPr>
        <p:blipFill>
          <a:blip r:embed="rId2"/>
          <a:stretch>
            <a:fillRect/>
          </a:stretch>
        </p:blipFill>
        <p:spPr>
          <a:xfrm>
            <a:off x="4761398" y="6060482"/>
            <a:ext cx="2669204" cy="320846"/>
          </a:xfrm>
          <a:prstGeom prst="rect">
            <a:avLst/>
          </a:prstGeom>
        </p:spPr>
      </p:pic>
    </p:spTree>
    <p:extLst>
      <p:ext uri="{BB962C8B-B14F-4D97-AF65-F5344CB8AC3E}">
        <p14:creationId xmlns:p14="http://schemas.microsoft.com/office/powerpoint/2010/main" val="2200380158"/>
      </p:ext>
    </p:extLst>
  </p:cSld>
  <p:clrMapOvr>
    <a:masterClrMapping/>
  </p:clrMapOvr>
  <p:transition>
    <p:fade/>
  </p:transition>
  <p:hf hdr="0" ftr="0"/>
  <p:extLst>
    <p:ext uri="{DCECCB84-F9BA-43D5-87BE-67443E8EF086}">
      <p15:sldGuideLst xmlns:p15="http://schemas.microsoft.com/office/powerpoint/2012/main">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ingl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BB8106-0230-4993-AA68-C2B572FD2231}"/>
              </a:ext>
            </a:extLst>
          </p:cNvPr>
          <p:cNvSpPr>
            <a:spLocks noGrp="1"/>
          </p:cNvSpPr>
          <p:nvPr>
            <p:ph type="title"/>
          </p:nvPr>
        </p:nvSpPr>
        <p:spPr/>
        <p:txBody>
          <a:bodyPr/>
          <a:lstStyle/>
          <a:p>
            <a:r>
              <a:rPr lang="en-US" dirty="0"/>
              <a:t>Click to edit Master title style</a:t>
            </a:r>
          </a:p>
        </p:txBody>
      </p:sp>
      <p:sp>
        <p:nvSpPr>
          <p:cNvPr id="3" name="Slide Number Placeholder 2">
            <a:extLst>
              <a:ext uri="{FF2B5EF4-FFF2-40B4-BE49-F238E27FC236}">
                <a16:creationId xmlns:a16="http://schemas.microsoft.com/office/drawing/2014/main" id="{F3D75ACD-C74D-49DB-9BE4-027C29384D34}"/>
              </a:ext>
            </a:extLst>
          </p:cNvPr>
          <p:cNvSpPr>
            <a:spLocks noGrp="1"/>
          </p:cNvSpPr>
          <p:nvPr>
            <p:ph type="sldNum" sz="quarter" idx="10"/>
          </p:nvPr>
        </p:nvSpPr>
        <p:spPr/>
        <p:txBody>
          <a:bodyPr/>
          <a:lstStyle/>
          <a:p>
            <a:fld id="{2AAA7032-8CB7-40F4-9CB9-A644B8ADA1F8}" type="slidenum">
              <a:rPr lang="en-US" smtClean="0"/>
              <a:pPr/>
              <a:t>‹#›</a:t>
            </a:fld>
            <a:endParaRPr lang="en-US"/>
          </a:p>
        </p:txBody>
      </p:sp>
      <p:sp>
        <p:nvSpPr>
          <p:cNvPr id="5" name="Content Placeholder 4">
            <a:extLst>
              <a:ext uri="{FF2B5EF4-FFF2-40B4-BE49-F238E27FC236}">
                <a16:creationId xmlns:a16="http://schemas.microsoft.com/office/drawing/2014/main" id="{E48C11CD-A5D1-49E9-BBFE-9957D5AB85AA}"/>
              </a:ext>
            </a:extLst>
          </p:cNvPr>
          <p:cNvSpPr>
            <a:spLocks noGrp="1"/>
          </p:cNvSpPr>
          <p:nvPr>
            <p:ph sz="quarter" idx="11"/>
          </p:nvPr>
        </p:nvSpPr>
        <p:spPr>
          <a:xfrm>
            <a:off x="371475" y="1196975"/>
            <a:ext cx="11449050" cy="4787900"/>
          </a:xfrm>
        </p:spPr>
        <p:txBody>
          <a:bodyPr/>
          <a:lstStyle>
            <a:lvl1pPr>
              <a:defRPr>
                <a:solidFill>
                  <a:schemeClr val="tx1"/>
                </a:solidFill>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8807439"/>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E94FE-F10E-4280-86E9-EF6369FAA166}"/>
              </a:ext>
            </a:extLst>
          </p:cNvPr>
          <p:cNvSpPr>
            <a:spLocks noGrp="1"/>
          </p:cNvSpPr>
          <p:nvPr>
            <p:ph type="title"/>
          </p:nvPr>
        </p:nvSpPr>
        <p:spPr>
          <a:xfrm>
            <a:off x="371475" y="338421"/>
            <a:ext cx="11449050" cy="599888"/>
          </a:xfrm>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16B5D067-7A6A-4DAB-8AA0-8B18EF781B23}"/>
              </a:ext>
            </a:extLst>
          </p:cNvPr>
          <p:cNvSpPr>
            <a:spLocks noGrp="1"/>
          </p:cNvSpPr>
          <p:nvPr>
            <p:ph type="sldNum" sz="quarter" idx="10"/>
          </p:nvPr>
        </p:nvSpPr>
        <p:spPr/>
        <p:txBody>
          <a:bodyPr/>
          <a:lstStyle/>
          <a:p>
            <a:fld id="{2AAA7032-8CB7-40F4-9CB9-A644B8ADA1F8}" type="slidenum">
              <a:rPr lang="en-US" smtClean="0"/>
              <a:pPr/>
              <a:t>‹#›</a:t>
            </a:fld>
            <a:endParaRPr lang="en-US"/>
          </a:p>
        </p:txBody>
      </p:sp>
      <p:sp>
        <p:nvSpPr>
          <p:cNvPr id="5" name="Content Placeholder 4">
            <a:extLst>
              <a:ext uri="{FF2B5EF4-FFF2-40B4-BE49-F238E27FC236}">
                <a16:creationId xmlns:a16="http://schemas.microsoft.com/office/drawing/2014/main" id="{B5D31376-70E3-4154-8B28-3D69B2B8BAB5}"/>
              </a:ext>
            </a:extLst>
          </p:cNvPr>
          <p:cNvSpPr>
            <a:spLocks noGrp="1"/>
          </p:cNvSpPr>
          <p:nvPr>
            <p:ph sz="quarter" idx="11"/>
          </p:nvPr>
        </p:nvSpPr>
        <p:spPr>
          <a:xfrm>
            <a:off x="371364" y="1196975"/>
            <a:ext cx="5544505" cy="4787900"/>
          </a:xfrm>
        </p:spPr>
        <p:txBody>
          <a:bodyPr/>
          <a:lstStyle>
            <a:lvl1pPr>
              <a:defRPr>
                <a:solidFill>
                  <a:schemeClr val="tx1"/>
                </a:solidFill>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4">
            <a:extLst>
              <a:ext uri="{FF2B5EF4-FFF2-40B4-BE49-F238E27FC236}">
                <a16:creationId xmlns:a16="http://schemas.microsoft.com/office/drawing/2014/main" id="{F2785EFC-4D36-4E41-BDAF-FF69F521E9CA}"/>
              </a:ext>
            </a:extLst>
          </p:cNvPr>
          <p:cNvSpPr>
            <a:spLocks noGrp="1"/>
          </p:cNvSpPr>
          <p:nvPr>
            <p:ph sz="quarter" idx="12"/>
          </p:nvPr>
        </p:nvSpPr>
        <p:spPr>
          <a:xfrm>
            <a:off x="6276131" y="1196975"/>
            <a:ext cx="5544505" cy="4787900"/>
          </a:xfrm>
        </p:spPr>
        <p:txBody>
          <a:bodyPr/>
          <a:lstStyle>
            <a:lvl1pPr>
              <a:defRPr>
                <a:solidFill>
                  <a:schemeClr val="tx1"/>
                </a:solidFill>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0634441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DFFBDD-FAAE-4B61-8C55-FC66D3AC34D5}"/>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24A99155-2C10-43CE-9F64-CB6DC278BCDF}"/>
              </a:ext>
            </a:extLst>
          </p:cNvPr>
          <p:cNvSpPr>
            <a:spLocks noGrp="1"/>
          </p:cNvSpPr>
          <p:nvPr>
            <p:ph type="sldNum" sz="quarter" idx="10"/>
          </p:nvPr>
        </p:nvSpPr>
        <p:spPr/>
        <p:txBody>
          <a:bodyPr/>
          <a:lstStyle/>
          <a:p>
            <a:fld id="{2AAA7032-8CB7-40F4-9CB9-A644B8ADA1F8}" type="slidenum">
              <a:rPr lang="en-US" smtClean="0"/>
              <a:pPr/>
              <a:t>‹#›</a:t>
            </a:fld>
            <a:endParaRPr lang="en-US"/>
          </a:p>
        </p:txBody>
      </p:sp>
      <p:sp>
        <p:nvSpPr>
          <p:cNvPr id="4" name="Footer Placeholder 3">
            <a:extLst>
              <a:ext uri="{FF2B5EF4-FFF2-40B4-BE49-F238E27FC236}">
                <a16:creationId xmlns:a16="http://schemas.microsoft.com/office/drawing/2014/main" id="{81EB4761-1642-4614-895E-E031A01C155D}"/>
              </a:ext>
            </a:extLst>
          </p:cNvPr>
          <p:cNvSpPr>
            <a:spLocks noGrp="1"/>
          </p:cNvSpPr>
          <p:nvPr>
            <p:ph type="ftr" sz="quarter" idx="11"/>
          </p:nvPr>
        </p:nvSpPr>
        <p:spPr/>
        <p:txBody>
          <a:bodyPr/>
          <a:lstStyle/>
          <a:p>
            <a:endParaRPr lang="en-US"/>
          </a:p>
        </p:txBody>
      </p:sp>
      <p:sp>
        <p:nvSpPr>
          <p:cNvPr id="6" name="Text Placeholder 5">
            <a:extLst>
              <a:ext uri="{FF2B5EF4-FFF2-40B4-BE49-F238E27FC236}">
                <a16:creationId xmlns:a16="http://schemas.microsoft.com/office/drawing/2014/main" id="{25A50861-77F3-4663-934F-725015073BC0}"/>
              </a:ext>
            </a:extLst>
          </p:cNvPr>
          <p:cNvSpPr>
            <a:spLocks noGrp="1"/>
          </p:cNvSpPr>
          <p:nvPr>
            <p:ph type="body" sz="quarter" idx="12" hasCustomPrompt="1"/>
          </p:nvPr>
        </p:nvSpPr>
        <p:spPr>
          <a:xfrm>
            <a:off x="1686000" y="1980000"/>
            <a:ext cx="8820000" cy="2700000"/>
          </a:xfrm>
        </p:spPr>
        <p:txBody>
          <a:bodyPr anchor="t" anchorCtr="0"/>
          <a:lstStyle>
            <a:lvl1pPr algn="ctr">
              <a:lnSpc>
                <a:spcPct val="100000"/>
              </a:lnSpc>
              <a:defRPr sz="4500"/>
            </a:lvl1pPr>
            <a:lvl2pPr algn="ctr">
              <a:defRPr/>
            </a:lvl2pPr>
            <a:lvl3pPr algn="ctr">
              <a:defRPr/>
            </a:lvl3pPr>
            <a:lvl4pPr algn="ctr">
              <a:defRPr/>
            </a:lvl4pPr>
            <a:lvl5pPr algn="ctr">
              <a:defRPr/>
            </a:lvl5pPr>
          </a:lstStyle>
          <a:p>
            <a:pPr lvl="0"/>
            <a:r>
              <a:rPr lang="en-US" dirty="0"/>
              <a:t>“Double tap to add quote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7">
            <a:extLst>
              <a:ext uri="{FF2B5EF4-FFF2-40B4-BE49-F238E27FC236}">
                <a16:creationId xmlns:a16="http://schemas.microsoft.com/office/drawing/2014/main" id="{76D51451-AAD2-4C37-951B-611FE578051A}"/>
              </a:ext>
            </a:extLst>
          </p:cNvPr>
          <p:cNvSpPr>
            <a:spLocks noGrp="1"/>
          </p:cNvSpPr>
          <p:nvPr>
            <p:ph type="body" sz="quarter" idx="13" hasCustomPrompt="1"/>
          </p:nvPr>
        </p:nvSpPr>
        <p:spPr>
          <a:xfrm>
            <a:off x="2801938" y="4795664"/>
            <a:ext cx="6588125" cy="324000"/>
          </a:xfrm>
        </p:spPr>
        <p:txBody>
          <a:bodyPr/>
          <a:lstStyle>
            <a:lvl1pPr algn="ctr">
              <a:defRPr>
                <a:solidFill>
                  <a:schemeClr val="tx1"/>
                </a:solidFill>
              </a:defRPr>
            </a:lvl1pPr>
            <a:lvl2pPr algn="ctr">
              <a:defRPr/>
            </a:lvl2pPr>
            <a:lvl3pPr algn="ctr">
              <a:defRPr/>
            </a:lvl3pPr>
            <a:lvl4pPr algn="ctr">
              <a:defRPr/>
            </a:lvl4pPr>
            <a:lvl5pPr algn="ctr">
              <a:defRPr/>
            </a:lvl5pPr>
          </a:lstStyle>
          <a:p>
            <a:pPr lvl="0"/>
            <a:r>
              <a:rPr lang="en-US" dirty="0"/>
              <a:t>Double tap to add name</a:t>
            </a:r>
          </a:p>
        </p:txBody>
      </p:sp>
      <p:sp>
        <p:nvSpPr>
          <p:cNvPr id="9" name="Text Placeholder 7">
            <a:extLst>
              <a:ext uri="{FF2B5EF4-FFF2-40B4-BE49-F238E27FC236}">
                <a16:creationId xmlns:a16="http://schemas.microsoft.com/office/drawing/2014/main" id="{F7C8503A-77A3-4274-91A9-1D0D5CDD984A}"/>
              </a:ext>
            </a:extLst>
          </p:cNvPr>
          <p:cNvSpPr>
            <a:spLocks noGrp="1"/>
          </p:cNvSpPr>
          <p:nvPr>
            <p:ph type="body" sz="quarter" idx="14" hasCustomPrompt="1"/>
          </p:nvPr>
        </p:nvSpPr>
        <p:spPr>
          <a:xfrm>
            <a:off x="2801938" y="5156448"/>
            <a:ext cx="6588125" cy="360784"/>
          </a:xfrm>
        </p:spPr>
        <p:txBody>
          <a:bodyPr/>
          <a:lstStyle>
            <a:lvl1pPr algn="ctr">
              <a:defRPr sz="1200">
                <a:solidFill>
                  <a:schemeClr val="tx1"/>
                </a:solidFill>
              </a:defRPr>
            </a:lvl1pPr>
            <a:lvl2pPr algn="ctr">
              <a:defRPr/>
            </a:lvl2pPr>
            <a:lvl3pPr algn="ctr">
              <a:defRPr/>
            </a:lvl3pPr>
            <a:lvl4pPr algn="ctr">
              <a:defRPr/>
            </a:lvl4pPr>
            <a:lvl5pPr algn="ctr">
              <a:defRPr/>
            </a:lvl5pPr>
          </a:lstStyle>
          <a:p>
            <a:pPr lvl="0"/>
            <a:r>
              <a:rPr lang="en-US" dirty="0"/>
              <a:t>Double tap to add title / position</a:t>
            </a:r>
          </a:p>
        </p:txBody>
      </p:sp>
    </p:spTree>
    <p:extLst>
      <p:ext uri="{BB962C8B-B14F-4D97-AF65-F5344CB8AC3E}">
        <p14:creationId xmlns:p14="http://schemas.microsoft.com/office/powerpoint/2010/main" val="3497746165"/>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adra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BD2B6F-3ED0-41A7-B88B-7E361A276A58}"/>
              </a:ext>
            </a:extLst>
          </p:cNvPr>
          <p:cNvSpPr>
            <a:spLocks noGrp="1"/>
          </p:cNvSpPr>
          <p:nvPr>
            <p:ph type="title"/>
          </p:nvPr>
        </p:nvSpPr>
        <p:spPr/>
        <p:txBody>
          <a:bodyPr/>
          <a:lstStyle/>
          <a:p>
            <a:r>
              <a:rPr lang="en-US" dirty="0"/>
              <a:t>Click to edit Master title style</a:t>
            </a:r>
          </a:p>
        </p:txBody>
      </p:sp>
      <p:sp>
        <p:nvSpPr>
          <p:cNvPr id="3" name="Slide Number Placeholder 2">
            <a:extLst>
              <a:ext uri="{FF2B5EF4-FFF2-40B4-BE49-F238E27FC236}">
                <a16:creationId xmlns:a16="http://schemas.microsoft.com/office/drawing/2014/main" id="{3A018110-4341-4000-BDD3-DD8163EE921F}"/>
              </a:ext>
            </a:extLst>
          </p:cNvPr>
          <p:cNvSpPr>
            <a:spLocks noGrp="1"/>
          </p:cNvSpPr>
          <p:nvPr>
            <p:ph type="sldNum" sz="quarter" idx="10"/>
          </p:nvPr>
        </p:nvSpPr>
        <p:spPr/>
        <p:txBody>
          <a:bodyPr/>
          <a:lstStyle/>
          <a:p>
            <a:fld id="{2AAA7032-8CB7-40F4-9CB9-A644B8ADA1F8}" type="slidenum">
              <a:rPr lang="en-US" smtClean="0"/>
              <a:pPr/>
              <a:t>‹#›</a:t>
            </a:fld>
            <a:endParaRPr lang="en-US"/>
          </a:p>
        </p:txBody>
      </p:sp>
      <p:graphicFrame>
        <p:nvGraphicFramePr>
          <p:cNvPr id="4" name="Table 3">
            <a:extLst>
              <a:ext uri="{FF2B5EF4-FFF2-40B4-BE49-F238E27FC236}">
                <a16:creationId xmlns:a16="http://schemas.microsoft.com/office/drawing/2014/main" id="{D248388B-6010-4A72-8EE1-66DF0D068037}"/>
              </a:ext>
            </a:extLst>
          </p:cNvPr>
          <p:cNvGraphicFramePr>
            <a:graphicFrameLocks noGrp="1"/>
          </p:cNvGraphicFramePr>
          <p:nvPr userDrawn="1">
            <p:extLst>
              <p:ext uri="{D42A27DB-BD31-4B8C-83A1-F6EECF244321}">
                <p14:modId xmlns:p14="http://schemas.microsoft.com/office/powerpoint/2010/main" val="2922864487"/>
              </p:ext>
            </p:extLst>
          </p:nvPr>
        </p:nvGraphicFramePr>
        <p:xfrm>
          <a:off x="385948" y="1196975"/>
          <a:ext cx="11434576" cy="4787900"/>
        </p:xfrm>
        <a:graphic>
          <a:graphicData uri="http://schemas.openxmlformats.org/drawingml/2006/table">
            <a:tbl>
              <a:tblPr firstRow="1" bandRow="1">
                <a:tableStyleId>{5940675A-B579-460E-94D1-54222C63F5DA}</a:tableStyleId>
              </a:tblPr>
              <a:tblGrid>
                <a:gridCol w="5717288">
                  <a:extLst>
                    <a:ext uri="{9D8B030D-6E8A-4147-A177-3AD203B41FA5}">
                      <a16:colId xmlns:a16="http://schemas.microsoft.com/office/drawing/2014/main" val="2536250139"/>
                    </a:ext>
                  </a:extLst>
                </a:gridCol>
                <a:gridCol w="5717288">
                  <a:extLst>
                    <a:ext uri="{9D8B030D-6E8A-4147-A177-3AD203B41FA5}">
                      <a16:colId xmlns:a16="http://schemas.microsoft.com/office/drawing/2014/main" val="3437502744"/>
                    </a:ext>
                  </a:extLst>
                </a:gridCol>
              </a:tblGrid>
              <a:tr h="2393950">
                <a:tc>
                  <a:txBody>
                    <a:bodyPr/>
                    <a:lstStyle/>
                    <a:p>
                      <a:endParaRPr lang="en-US"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25595326"/>
                  </a:ext>
                </a:extLst>
              </a:tr>
              <a:tr h="2393950">
                <a:tc>
                  <a:txBody>
                    <a:bodyPr/>
                    <a:lstStyle/>
                    <a:p>
                      <a:endParaRPr lang="en-US"/>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25027395"/>
                  </a:ext>
                </a:extLst>
              </a:tr>
            </a:tbl>
          </a:graphicData>
        </a:graphic>
      </p:graphicFrame>
      <p:sp>
        <p:nvSpPr>
          <p:cNvPr id="6" name="Text Placeholder 5">
            <a:extLst>
              <a:ext uri="{FF2B5EF4-FFF2-40B4-BE49-F238E27FC236}">
                <a16:creationId xmlns:a16="http://schemas.microsoft.com/office/drawing/2014/main" id="{7ED1A073-BA07-481F-982B-051F2DF1E98C}"/>
              </a:ext>
            </a:extLst>
          </p:cNvPr>
          <p:cNvSpPr>
            <a:spLocks noGrp="1"/>
          </p:cNvSpPr>
          <p:nvPr>
            <p:ph type="body" sz="quarter" idx="11"/>
          </p:nvPr>
        </p:nvSpPr>
        <p:spPr>
          <a:xfrm>
            <a:off x="551384" y="1340769"/>
            <a:ext cx="5328591" cy="2016224"/>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5">
            <a:extLst>
              <a:ext uri="{FF2B5EF4-FFF2-40B4-BE49-F238E27FC236}">
                <a16:creationId xmlns:a16="http://schemas.microsoft.com/office/drawing/2014/main" id="{3D089428-3031-49B6-86C1-4C7CC020324D}"/>
              </a:ext>
            </a:extLst>
          </p:cNvPr>
          <p:cNvSpPr>
            <a:spLocks noGrp="1"/>
          </p:cNvSpPr>
          <p:nvPr>
            <p:ph type="body" sz="quarter" idx="12"/>
          </p:nvPr>
        </p:nvSpPr>
        <p:spPr>
          <a:xfrm>
            <a:off x="551383" y="3753036"/>
            <a:ext cx="5328591" cy="2016224"/>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5">
            <a:extLst>
              <a:ext uri="{FF2B5EF4-FFF2-40B4-BE49-F238E27FC236}">
                <a16:creationId xmlns:a16="http://schemas.microsoft.com/office/drawing/2014/main" id="{2B931DB3-89A8-451C-8D64-23B8AA409336}"/>
              </a:ext>
            </a:extLst>
          </p:cNvPr>
          <p:cNvSpPr>
            <a:spLocks noGrp="1"/>
          </p:cNvSpPr>
          <p:nvPr>
            <p:ph type="body" sz="quarter" idx="13"/>
          </p:nvPr>
        </p:nvSpPr>
        <p:spPr>
          <a:xfrm>
            <a:off x="6258570" y="1340769"/>
            <a:ext cx="5328591" cy="2016224"/>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5">
            <a:extLst>
              <a:ext uri="{FF2B5EF4-FFF2-40B4-BE49-F238E27FC236}">
                <a16:creationId xmlns:a16="http://schemas.microsoft.com/office/drawing/2014/main" id="{F3925D9B-2997-41E5-AB13-A7E71251D44F}"/>
              </a:ext>
            </a:extLst>
          </p:cNvPr>
          <p:cNvSpPr>
            <a:spLocks noGrp="1"/>
          </p:cNvSpPr>
          <p:nvPr>
            <p:ph type="body" sz="quarter" idx="14"/>
          </p:nvPr>
        </p:nvSpPr>
        <p:spPr>
          <a:xfrm>
            <a:off x="6258571" y="3753036"/>
            <a:ext cx="5328591" cy="2016224"/>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2917204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BB8106-0230-4993-AA68-C2B572FD2231}"/>
              </a:ext>
            </a:extLst>
          </p:cNvPr>
          <p:cNvSpPr>
            <a:spLocks noGrp="1"/>
          </p:cNvSpPr>
          <p:nvPr>
            <p:ph type="title"/>
          </p:nvPr>
        </p:nvSpPr>
        <p:spPr/>
        <p:txBody>
          <a:bodyPr/>
          <a:lstStyle/>
          <a:p>
            <a:r>
              <a:rPr lang="en-US" dirty="0"/>
              <a:t>Click to edit Master title style</a:t>
            </a:r>
          </a:p>
        </p:txBody>
      </p:sp>
      <p:sp>
        <p:nvSpPr>
          <p:cNvPr id="3" name="Slide Number Placeholder 2">
            <a:extLst>
              <a:ext uri="{FF2B5EF4-FFF2-40B4-BE49-F238E27FC236}">
                <a16:creationId xmlns:a16="http://schemas.microsoft.com/office/drawing/2014/main" id="{F3D75ACD-C74D-49DB-9BE4-027C29384D34}"/>
              </a:ext>
            </a:extLst>
          </p:cNvPr>
          <p:cNvSpPr>
            <a:spLocks noGrp="1"/>
          </p:cNvSpPr>
          <p:nvPr>
            <p:ph type="sldNum" sz="quarter" idx="10"/>
          </p:nvPr>
        </p:nvSpPr>
        <p:spPr/>
        <p:txBody>
          <a:bodyPr/>
          <a:lstStyle/>
          <a:p>
            <a:fld id="{2AAA7032-8CB7-40F4-9CB9-A644B8ADA1F8}" type="slidenum">
              <a:rPr lang="en-US" smtClean="0"/>
              <a:pPr/>
              <a:t>‹#›</a:t>
            </a:fld>
            <a:endParaRPr lang="en-US"/>
          </a:p>
        </p:txBody>
      </p:sp>
      <p:sp>
        <p:nvSpPr>
          <p:cNvPr id="6" name="Picture Placeholder 5">
            <a:extLst>
              <a:ext uri="{FF2B5EF4-FFF2-40B4-BE49-F238E27FC236}">
                <a16:creationId xmlns:a16="http://schemas.microsoft.com/office/drawing/2014/main" id="{FB07B787-D9DE-4009-A7A1-7CF5962C920B}"/>
              </a:ext>
            </a:extLst>
          </p:cNvPr>
          <p:cNvSpPr>
            <a:spLocks noGrp="1"/>
          </p:cNvSpPr>
          <p:nvPr>
            <p:ph type="pic" sz="quarter" idx="11" hasCustomPrompt="1"/>
          </p:nvPr>
        </p:nvSpPr>
        <p:spPr>
          <a:xfrm>
            <a:off x="371475" y="1196975"/>
            <a:ext cx="11449050" cy="4788000"/>
          </a:xfrm>
        </p:spPr>
        <p:txBody>
          <a:bodyPr/>
          <a:lstStyle>
            <a:lvl1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a:pPr>
            <a:r>
              <a:rPr lang="en-US" dirty="0"/>
              <a:t>Highlight whole picture placeholder and click on image you want in Templafy</a:t>
            </a:r>
          </a:p>
          <a:p>
            <a:endParaRPr lang="en-US" dirty="0"/>
          </a:p>
        </p:txBody>
      </p:sp>
    </p:spTree>
    <p:extLst>
      <p:ext uri="{BB962C8B-B14F-4D97-AF65-F5344CB8AC3E}">
        <p14:creationId xmlns:p14="http://schemas.microsoft.com/office/powerpoint/2010/main" val="366899796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ne column +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FD7E865-4C67-4B56-8F9C-510DB1E1D3DB}"/>
              </a:ext>
            </a:extLst>
          </p:cNvPr>
          <p:cNvSpPr>
            <a:spLocks noGrp="1"/>
          </p:cNvSpPr>
          <p:nvPr>
            <p:ph type="pic" sz="quarter" idx="13" hasCustomPrompt="1"/>
          </p:nvPr>
        </p:nvSpPr>
        <p:spPr>
          <a:xfrm>
            <a:off x="7661375" y="4016"/>
            <a:ext cx="4536000" cy="6853984"/>
          </a:xfrm>
        </p:spPr>
        <p:txBody>
          <a:bodyPr/>
          <a:lstStyle>
            <a:lvl1pPr>
              <a:defRPr/>
            </a:lvl1pPr>
          </a:lstStyle>
          <a:p>
            <a:r>
              <a:rPr lang="en-US" dirty="0"/>
              <a:t>Highlight whole picture placeholder and click on image you want in Templafy</a:t>
            </a:r>
          </a:p>
        </p:txBody>
      </p:sp>
      <p:sp>
        <p:nvSpPr>
          <p:cNvPr id="2" name="Title 1">
            <a:extLst>
              <a:ext uri="{FF2B5EF4-FFF2-40B4-BE49-F238E27FC236}">
                <a16:creationId xmlns:a16="http://schemas.microsoft.com/office/drawing/2014/main" id="{3BBE94FE-F10E-4280-86E9-EF6369FAA166}"/>
              </a:ext>
            </a:extLst>
          </p:cNvPr>
          <p:cNvSpPr>
            <a:spLocks noGrp="1"/>
          </p:cNvSpPr>
          <p:nvPr>
            <p:ph type="title"/>
          </p:nvPr>
        </p:nvSpPr>
        <p:spPr>
          <a:xfrm>
            <a:off x="371476" y="338421"/>
            <a:ext cx="6480590" cy="599888"/>
          </a:xfrm>
        </p:spPr>
        <p:txBody>
          <a:bodyPr/>
          <a:lstStyle/>
          <a:p>
            <a:r>
              <a:rPr lang="en-US" dirty="0"/>
              <a:t>Click to edit Master title style</a:t>
            </a:r>
          </a:p>
        </p:txBody>
      </p:sp>
      <p:sp>
        <p:nvSpPr>
          <p:cNvPr id="3" name="Slide Number Placeholder 2">
            <a:extLst>
              <a:ext uri="{FF2B5EF4-FFF2-40B4-BE49-F238E27FC236}">
                <a16:creationId xmlns:a16="http://schemas.microsoft.com/office/drawing/2014/main" id="{16B5D067-7A6A-4DAB-8AA0-8B18EF781B23}"/>
              </a:ext>
            </a:extLst>
          </p:cNvPr>
          <p:cNvSpPr>
            <a:spLocks noGrp="1"/>
          </p:cNvSpPr>
          <p:nvPr>
            <p:ph type="sldNum" sz="quarter" idx="10"/>
          </p:nvPr>
        </p:nvSpPr>
        <p:spPr/>
        <p:txBody>
          <a:bodyPr/>
          <a:lstStyle/>
          <a:p>
            <a:fld id="{2AAA7032-8CB7-40F4-9CB9-A644B8ADA1F8}" type="slidenum">
              <a:rPr lang="en-US" smtClean="0"/>
              <a:pPr/>
              <a:t>‹#›</a:t>
            </a:fld>
            <a:endParaRPr lang="en-US"/>
          </a:p>
        </p:txBody>
      </p:sp>
      <p:sp>
        <p:nvSpPr>
          <p:cNvPr id="5" name="Content Placeholder 4">
            <a:extLst>
              <a:ext uri="{FF2B5EF4-FFF2-40B4-BE49-F238E27FC236}">
                <a16:creationId xmlns:a16="http://schemas.microsoft.com/office/drawing/2014/main" id="{B5D31376-70E3-4154-8B28-3D69B2B8BAB5}"/>
              </a:ext>
            </a:extLst>
          </p:cNvPr>
          <p:cNvSpPr>
            <a:spLocks noGrp="1"/>
          </p:cNvSpPr>
          <p:nvPr>
            <p:ph sz="quarter" idx="11"/>
          </p:nvPr>
        </p:nvSpPr>
        <p:spPr>
          <a:xfrm>
            <a:off x="371364" y="1196975"/>
            <a:ext cx="6480720" cy="478790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8">
            <a:extLst>
              <a:ext uri="{FF2B5EF4-FFF2-40B4-BE49-F238E27FC236}">
                <a16:creationId xmlns:a16="http://schemas.microsoft.com/office/drawing/2014/main" id="{8129E4FF-644F-45B5-B079-8C1EA5EAFC26}"/>
              </a:ext>
            </a:extLst>
          </p:cNvPr>
          <p:cNvSpPr>
            <a:spLocks noGrp="1"/>
          </p:cNvSpPr>
          <p:nvPr>
            <p:ph type="body" sz="quarter" idx="14"/>
          </p:nvPr>
        </p:nvSpPr>
        <p:spPr>
          <a:xfrm>
            <a:off x="7188000" y="5400000"/>
            <a:ext cx="5004000" cy="792000"/>
          </a:xfrm>
          <a:solidFill>
            <a:schemeClr val="tx2"/>
          </a:solidFill>
        </p:spPr>
        <p:txBody>
          <a:bodyPr lIns="180000" tIns="180000" rIns="180000" bIns="180000"/>
          <a:lstStyle>
            <a:lvl1pPr algn="ctr">
              <a:defRPr sz="1500"/>
            </a:lvl1pPr>
            <a:lvl2pPr algn="ctr">
              <a:defRPr/>
            </a:lvl2pPr>
            <a:lvl3pPr algn="ctr">
              <a:defRPr/>
            </a:lvl3pPr>
            <a:lvl4pPr algn="ctr">
              <a:defRPr/>
            </a:lvl4pPr>
            <a:lvl5pPr algn="ct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7099647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ne column + image with detail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E94FE-F10E-4280-86E9-EF6369FAA166}"/>
              </a:ext>
            </a:extLst>
          </p:cNvPr>
          <p:cNvSpPr>
            <a:spLocks noGrp="1"/>
          </p:cNvSpPr>
          <p:nvPr>
            <p:ph type="title"/>
          </p:nvPr>
        </p:nvSpPr>
        <p:spPr>
          <a:xfrm>
            <a:off x="371474" y="338421"/>
            <a:ext cx="5868535" cy="599888"/>
          </a:xfrm>
        </p:spPr>
        <p:txBody>
          <a:bodyPr/>
          <a:lstStyle/>
          <a:p>
            <a:r>
              <a:rPr lang="en-US" dirty="0"/>
              <a:t>Click to edit Master title style</a:t>
            </a:r>
          </a:p>
        </p:txBody>
      </p:sp>
      <p:sp>
        <p:nvSpPr>
          <p:cNvPr id="3" name="Slide Number Placeholder 2">
            <a:extLst>
              <a:ext uri="{FF2B5EF4-FFF2-40B4-BE49-F238E27FC236}">
                <a16:creationId xmlns:a16="http://schemas.microsoft.com/office/drawing/2014/main" id="{16B5D067-7A6A-4DAB-8AA0-8B18EF781B23}"/>
              </a:ext>
            </a:extLst>
          </p:cNvPr>
          <p:cNvSpPr>
            <a:spLocks noGrp="1"/>
          </p:cNvSpPr>
          <p:nvPr>
            <p:ph type="sldNum" sz="quarter" idx="10"/>
          </p:nvPr>
        </p:nvSpPr>
        <p:spPr/>
        <p:txBody>
          <a:bodyPr/>
          <a:lstStyle/>
          <a:p>
            <a:fld id="{2AAA7032-8CB7-40F4-9CB9-A644B8ADA1F8}" type="slidenum">
              <a:rPr lang="en-US" smtClean="0"/>
              <a:pPr/>
              <a:t>‹#›</a:t>
            </a:fld>
            <a:endParaRPr lang="en-US"/>
          </a:p>
        </p:txBody>
      </p:sp>
      <p:sp>
        <p:nvSpPr>
          <p:cNvPr id="5" name="Content Placeholder 4">
            <a:extLst>
              <a:ext uri="{FF2B5EF4-FFF2-40B4-BE49-F238E27FC236}">
                <a16:creationId xmlns:a16="http://schemas.microsoft.com/office/drawing/2014/main" id="{B5D31376-70E3-4154-8B28-3D69B2B8BAB5}"/>
              </a:ext>
            </a:extLst>
          </p:cNvPr>
          <p:cNvSpPr>
            <a:spLocks noGrp="1"/>
          </p:cNvSpPr>
          <p:nvPr>
            <p:ph sz="quarter" idx="11"/>
          </p:nvPr>
        </p:nvSpPr>
        <p:spPr>
          <a:xfrm>
            <a:off x="371364" y="1196975"/>
            <a:ext cx="5868652" cy="478790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Picture Placeholder 6">
            <a:extLst>
              <a:ext uri="{FF2B5EF4-FFF2-40B4-BE49-F238E27FC236}">
                <a16:creationId xmlns:a16="http://schemas.microsoft.com/office/drawing/2014/main" id="{C725B5D1-3158-411E-8837-5E5041D6F0F1}"/>
              </a:ext>
            </a:extLst>
          </p:cNvPr>
          <p:cNvSpPr>
            <a:spLocks noGrp="1"/>
          </p:cNvSpPr>
          <p:nvPr>
            <p:ph type="pic" sz="quarter" idx="12" hasCustomPrompt="1"/>
          </p:nvPr>
        </p:nvSpPr>
        <p:spPr>
          <a:xfrm>
            <a:off x="6600688" y="1196975"/>
            <a:ext cx="5220000" cy="3924213"/>
          </a:xfrm>
        </p:spPr>
        <p:txBody>
          <a:bodyPr/>
          <a:lstStyle>
            <a:lvl1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a:pPr>
            <a:r>
              <a:rPr lang="en-US" dirty="0"/>
              <a:t>Highlight whole picture placeholder and click on image you want in Templafy</a:t>
            </a:r>
          </a:p>
        </p:txBody>
      </p:sp>
      <p:sp>
        <p:nvSpPr>
          <p:cNvPr id="9" name="Text Placeholder 8">
            <a:extLst>
              <a:ext uri="{FF2B5EF4-FFF2-40B4-BE49-F238E27FC236}">
                <a16:creationId xmlns:a16="http://schemas.microsoft.com/office/drawing/2014/main" id="{CEE37406-89A0-49E4-91E3-55F3AA3465A2}"/>
              </a:ext>
            </a:extLst>
          </p:cNvPr>
          <p:cNvSpPr>
            <a:spLocks noGrp="1"/>
          </p:cNvSpPr>
          <p:nvPr>
            <p:ph type="body" sz="quarter" idx="13" hasCustomPrompt="1"/>
          </p:nvPr>
        </p:nvSpPr>
        <p:spPr>
          <a:xfrm>
            <a:off x="6600056" y="368300"/>
            <a:ext cx="5220000" cy="293181"/>
          </a:xfrm>
        </p:spPr>
        <p:txBody>
          <a:bodyPr/>
          <a:lstStyle>
            <a:lvl1pPr marL="0" indent="0">
              <a:lnSpc>
                <a:spcPct val="100000"/>
              </a:lnSpc>
              <a:spcBef>
                <a:spcPts val="0"/>
              </a:spcBef>
              <a:buFont typeface="Arial" panose="020B0604020202020204" pitchFamily="34" charset="0"/>
              <a:buNone/>
              <a:defRPr sz="1500">
                <a:solidFill>
                  <a:schemeClr val="tx1"/>
                </a:solidFill>
              </a:defRPr>
            </a:lvl1pPr>
            <a:lvl2pPr marL="0" indent="0">
              <a:lnSpc>
                <a:spcPct val="100000"/>
              </a:lnSpc>
              <a:spcAft>
                <a:spcPts val="0"/>
              </a:spcAft>
              <a:buFont typeface="Arial" panose="020B0604020202020204" pitchFamily="34" charset="0"/>
              <a:buNone/>
              <a:defRPr sz="1500">
                <a:solidFill>
                  <a:schemeClr val="tx1"/>
                </a:solidFill>
              </a:defRPr>
            </a:lvl2pPr>
            <a:lvl3pPr marL="0" indent="0">
              <a:lnSpc>
                <a:spcPct val="100000"/>
              </a:lnSpc>
              <a:spcAft>
                <a:spcPts val="0"/>
              </a:spcAft>
              <a:buNone/>
              <a:defRPr sz="1500">
                <a:solidFill>
                  <a:schemeClr val="tx1"/>
                </a:solidFill>
              </a:defRPr>
            </a:lvl3pPr>
            <a:lvl4pPr marL="0" indent="0">
              <a:lnSpc>
                <a:spcPct val="100000"/>
              </a:lnSpc>
              <a:spcAft>
                <a:spcPts val="0"/>
              </a:spcAft>
              <a:buNone/>
              <a:defRPr sz="1500">
                <a:solidFill>
                  <a:schemeClr val="tx1"/>
                </a:solidFill>
              </a:defRPr>
            </a:lvl4pPr>
            <a:lvl5pPr marL="0" indent="0">
              <a:lnSpc>
                <a:spcPct val="100000"/>
              </a:lnSpc>
              <a:spcBef>
                <a:spcPts val="0"/>
              </a:spcBef>
              <a:spcAft>
                <a:spcPts val="0"/>
              </a:spcAft>
              <a:buNone/>
              <a:defRPr sz="1500">
                <a:solidFill>
                  <a:schemeClr val="tx1"/>
                </a:solidFill>
              </a:defRPr>
            </a:lvl5pPr>
          </a:lstStyle>
          <a:p>
            <a:pPr lvl="0"/>
            <a:r>
              <a:rPr lang="en-US" dirty="0"/>
              <a:t>Click to add graphic / photo title</a:t>
            </a:r>
          </a:p>
        </p:txBody>
      </p:sp>
      <p:sp>
        <p:nvSpPr>
          <p:cNvPr id="10" name="Text Placeholder 8">
            <a:extLst>
              <a:ext uri="{FF2B5EF4-FFF2-40B4-BE49-F238E27FC236}">
                <a16:creationId xmlns:a16="http://schemas.microsoft.com/office/drawing/2014/main" id="{DF11A27F-F459-4841-A943-0CD3F7179B1F}"/>
              </a:ext>
            </a:extLst>
          </p:cNvPr>
          <p:cNvSpPr>
            <a:spLocks noGrp="1"/>
          </p:cNvSpPr>
          <p:nvPr>
            <p:ph type="body" sz="quarter" idx="14" hasCustomPrompt="1"/>
          </p:nvPr>
        </p:nvSpPr>
        <p:spPr>
          <a:xfrm>
            <a:off x="6605558" y="638365"/>
            <a:ext cx="5220000" cy="293181"/>
          </a:xfrm>
        </p:spPr>
        <p:txBody>
          <a:bodyPr/>
          <a:lstStyle>
            <a:lvl1pPr marL="0" indent="0">
              <a:lnSpc>
                <a:spcPct val="100000"/>
              </a:lnSpc>
              <a:spcBef>
                <a:spcPts val="0"/>
              </a:spcBef>
              <a:buFont typeface="Arial" panose="020B0604020202020204" pitchFamily="34" charset="0"/>
              <a:buNone/>
              <a:defRPr sz="1500">
                <a:solidFill>
                  <a:schemeClr val="tx1">
                    <a:lumMod val="60000"/>
                    <a:lumOff val="40000"/>
                  </a:schemeClr>
                </a:solidFill>
              </a:defRPr>
            </a:lvl1pPr>
            <a:lvl2pPr marL="0" indent="0">
              <a:lnSpc>
                <a:spcPct val="100000"/>
              </a:lnSpc>
              <a:spcAft>
                <a:spcPts val="0"/>
              </a:spcAft>
              <a:buFont typeface="Arial" panose="020B0604020202020204" pitchFamily="34" charset="0"/>
              <a:buNone/>
              <a:defRPr sz="1500">
                <a:solidFill>
                  <a:schemeClr val="tx1"/>
                </a:solidFill>
              </a:defRPr>
            </a:lvl2pPr>
            <a:lvl3pPr marL="0" indent="0">
              <a:lnSpc>
                <a:spcPct val="100000"/>
              </a:lnSpc>
              <a:spcAft>
                <a:spcPts val="0"/>
              </a:spcAft>
              <a:buNone/>
              <a:defRPr sz="1500">
                <a:solidFill>
                  <a:schemeClr val="tx1"/>
                </a:solidFill>
              </a:defRPr>
            </a:lvl3pPr>
            <a:lvl4pPr marL="0" indent="0">
              <a:lnSpc>
                <a:spcPct val="100000"/>
              </a:lnSpc>
              <a:spcAft>
                <a:spcPts val="0"/>
              </a:spcAft>
              <a:buNone/>
              <a:defRPr sz="1500">
                <a:solidFill>
                  <a:schemeClr val="tx1"/>
                </a:solidFill>
              </a:defRPr>
            </a:lvl4pPr>
            <a:lvl5pPr marL="0" indent="0">
              <a:lnSpc>
                <a:spcPct val="100000"/>
              </a:lnSpc>
              <a:spcBef>
                <a:spcPts val="0"/>
              </a:spcBef>
              <a:spcAft>
                <a:spcPts val="0"/>
              </a:spcAft>
              <a:buNone/>
              <a:defRPr sz="1500">
                <a:solidFill>
                  <a:schemeClr val="tx1"/>
                </a:solidFill>
              </a:defRPr>
            </a:lvl5pPr>
          </a:lstStyle>
          <a:p>
            <a:pPr lvl="0"/>
            <a:r>
              <a:rPr lang="en-US" dirty="0"/>
              <a:t>Click to add detail / subtitle</a:t>
            </a:r>
          </a:p>
        </p:txBody>
      </p:sp>
      <p:sp>
        <p:nvSpPr>
          <p:cNvPr id="11" name="Text Placeholder 8">
            <a:extLst>
              <a:ext uri="{FF2B5EF4-FFF2-40B4-BE49-F238E27FC236}">
                <a16:creationId xmlns:a16="http://schemas.microsoft.com/office/drawing/2014/main" id="{ABF19D62-68D7-40A3-ABAC-0862CA24E187}"/>
              </a:ext>
            </a:extLst>
          </p:cNvPr>
          <p:cNvSpPr>
            <a:spLocks noGrp="1"/>
          </p:cNvSpPr>
          <p:nvPr>
            <p:ph type="body" sz="quarter" idx="15" hasCustomPrompt="1"/>
          </p:nvPr>
        </p:nvSpPr>
        <p:spPr>
          <a:xfrm>
            <a:off x="6601014" y="5240026"/>
            <a:ext cx="5220000" cy="744849"/>
          </a:xfrm>
        </p:spPr>
        <p:txBody>
          <a:bodyPr/>
          <a:lstStyle>
            <a:lvl1pPr marL="0" indent="0">
              <a:lnSpc>
                <a:spcPct val="100000"/>
              </a:lnSpc>
              <a:spcBef>
                <a:spcPts val="0"/>
              </a:spcBef>
              <a:buFont typeface="Arial" panose="020B0604020202020204" pitchFamily="34" charset="0"/>
              <a:buNone/>
              <a:defRPr sz="800" i="1">
                <a:solidFill>
                  <a:schemeClr val="tx1"/>
                </a:solidFill>
              </a:defRPr>
            </a:lvl1pPr>
            <a:lvl2pPr marL="0" indent="0">
              <a:lnSpc>
                <a:spcPct val="100000"/>
              </a:lnSpc>
              <a:spcAft>
                <a:spcPts val="0"/>
              </a:spcAft>
              <a:buFont typeface="Arial" panose="020B0604020202020204" pitchFamily="34" charset="0"/>
              <a:buNone/>
              <a:defRPr sz="800" i="1">
                <a:solidFill>
                  <a:schemeClr val="tx1"/>
                </a:solidFill>
              </a:defRPr>
            </a:lvl2pPr>
            <a:lvl3pPr marL="0" indent="0">
              <a:lnSpc>
                <a:spcPct val="100000"/>
              </a:lnSpc>
              <a:spcAft>
                <a:spcPts val="0"/>
              </a:spcAft>
              <a:buNone/>
              <a:defRPr sz="800" i="1">
                <a:solidFill>
                  <a:schemeClr val="tx1"/>
                </a:solidFill>
              </a:defRPr>
            </a:lvl3pPr>
            <a:lvl4pPr marL="0" indent="0">
              <a:lnSpc>
                <a:spcPct val="100000"/>
              </a:lnSpc>
              <a:spcAft>
                <a:spcPts val="0"/>
              </a:spcAft>
              <a:buNone/>
              <a:defRPr sz="800" i="1">
                <a:solidFill>
                  <a:schemeClr val="tx1"/>
                </a:solidFill>
              </a:defRPr>
            </a:lvl4pPr>
            <a:lvl5pPr marL="0" indent="0">
              <a:lnSpc>
                <a:spcPct val="100000"/>
              </a:lnSpc>
              <a:spcBef>
                <a:spcPts val="0"/>
              </a:spcBef>
              <a:spcAft>
                <a:spcPts val="0"/>
              </a:spcAft>
              <a:buNone/>
              <a:defRPr sz="800" i="1">
                <a:solidFill>
                  <a:schemeClr val="tx1"/>
                </a:solidFill>
              </a:defRPr>
            </a:lvl5pPr>
          </a:lstStyle>
          <a:p>
            <a:pPr lvl="0"/>
            <a:r>
              <a:rPr lang="en-US" dirty="0"/>
              <a:t>Click to add graphic / photo title</a:t>
            </a:r>
          </a:p>
        </p:txBody>
      </p:sp>
    </p:spTree>
    <p:extLst>
      <p:ext uri="{BB962C8B-B14F-4D97-AF65-F5344CB8AC3E}">
        <p14:creationId xmlns:p14="http://schemas.microsoft.com/office/powerpoint/2010/main" val="36493569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B093D2C-626B-4DDA-AB0A-CA48EA6D60D3}"/>
              </a:ext>
            </a:extLst>
          </p:cNvPr>
          <p:cNvSpPr>
            <a:spLocks noGrp="1"/>
          </p:cNvSpPr>
          <p:nvPr>
            <p:ph type="title"/>
          </p:nvPr>
        </p:nvSpPr>
        <p:spPr>
          <a:xfrm>
            <a:off x="371475" y="338421"/>
            <a:ext cx="11449050" cy="599888"/>
          </a:xfrm>
          <a:prstGeom prst="rect">
            <a:avLst/>
          </a:prstGeom>
        </p:spPr>
        <p:txBody>
          <a:bodyPr vert="horz" lIns="0" tIns="0" rIns="0" bIns="0" rtlCol="0" anchor="t" anchorCtr="0">
            <a:noAutofit/>
          </a:bodyPr>
          <a:lstStyle/>
          <a:p>
            <a:r>
              <a:rPr lang="en-US" dirty="0"/>
              <a:t>Click to edit Master title style</a:t>
            </a:r>
          </a:p>
        </p:txBody>
      </p:sp>
      <p:sp>
        <p:nvSpPr>
          <p:cNvPr id="3" name="Text Placeholder 2">
            <a:extLst>
              <a:ext uri="{FF2B5EF4-FFF2-40B4-BE49-F238E27FC236}">
                <a16:creationId xmlns:a16="http://schemas.microsoft.com/office/drawing/2014/main" id="{DFD26BA5-A3B1-486F-B108-86DC3267A9A1}"/>
              </a:ext>
            </a:extLst>
          </p:cNvPr>
          <p:cNvSpPr>
            <a:spLocks noGrp="1"/>
          </p:cNvSpPr>
          <p:nvPr>
            <p:ph type="body" idx="1"/>
          </p:nvPr>
        </p:nvSpPr>
        <p:spPr>
          <a:xfrm>
            <a:off x="371475" y="1206517"/>
            <a:ext cx="11449050" cy="4778358"/>
          </a:xfrm>
          <a:prstGeom prst="rect">
            <a:avLst/>
          </a:prstGeom>
        </p:spPr>
        <p:txBody>
          <a:bodyPr vert="horz" lIns="0" tIns="0" rIns="0" bIns="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noProof="0" dirty="0"/>
              <a:t>Sixth</a:t>
            </a:r>
          </a:p>
          <a:p>
            <a:pPr lvl="6"/>
            <a:r>
              <a:rPr lang="en-US" noProof="0" dirty="0"/>
              <a:t>Seventh</a:t>
            </a:r>
          </a:p>
          <a:p>
            <a:pPr lvl="7"/>
            <a:r>
              <a:rPr lang="en-US" noProof="0" dirty="0"/>
              <a:t>Eighth</a:t>
            </a:r>
          </a:p>
          <a:p>
            <a:pPr lvl="8"/>
            <a:r>
              <a:rPr lang="en-US" noProof="0" dirty="0"/>
              <a:t>Ninth</a:t>
            </a:r>
          </a:p>
        </p:txBody>
      </p:sp>
      <p:sp>
        <p:nvSpPr>
          <p:cNvPr id="6" name="Slide Number Placeholder 5">
            <a:extLst>
              <a:ext uri="{FF2B5EF4-FFF2-40B4-BE49-F238E27FC236}">
                <a16:creationId xmlns:a16="http://schemas.microsoft.com/office/drawing/2014/main" id="{ADF93237-C16F-48AF-90B0-B0C3C94FDB02}"/>
              </a:ext>
            </a:extLst>
          </p:cNvPr>
          <p:cNvSpPr>
            <a:spLocks noGrp="1"/>
          </p:cNvSpPr>
          <p:nvPr>
            <p:ph type="sldNum" sz="quarter" idx="4"/>
          </p:nvPr>
        </p:nvSpPr>
        <p:spPr>
          <a:xfrm>
            <a:off x="11353800" y="6196519"/>
            <a:ext cx="466724" cy="293181"/>
          </a:xfrm>
          <a:prstGeom prst="rect">
            <a:avLst/>
          </a:prstGeom>
        </p:spPr>
        <p:txBody>
          <a:bodyPr vert="horz" lIns="0" tIns="0" rIns="0" bIns="0" rtlCol="0" anchor="b" anchorCtr="0"/>
          <a:lstStyle>
            <a:lvl1pPr algn="r">
              <a:defRPr sz="1200">
                <a:solidFill>
                  <a:srgbClr val="808080"/>
                </a:solidFill>
              </a:defRPr>
            </a:lvl1pPr>
          </a:lstStyle>
          <a:p>
            <a:fld id="{2AAA7032-8CB7-40F4-9CB9-A644B8ADA1F8}" type="slidenum">
              <a:rPr lang="en-US" smtClean="0"/>
              <a:pPr/>
              <a:t>‹#›</a:t>
            </a:fld>
            <a:endParaRPr lang="en-US"/>
          </a:p>
        </p:txBody>
      </p:sp>
      <p:pic>
        <p:nvPicPr>
          <p:cNvPr id="12" name="Picture 11">
            <a:extLst>
              <a:ext uri="{FF2B5EF4-FFF2-40B4-BE49-F238E27FC236}">
                <a16:creationId xmlns:a16="http://schemas.microsoft.com/office/drawing/2014/main" id="{C0AFABB9-201A-4446-A277-DA725B8FE76C}"/>
              </a:ext>
            </a:extLst>
          </p:cNvPr>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371475" y="6327180"/>
            <a:ext cx="1429858" cy="170419"/>
          </a:xfrm>
          <a:prstGeom prst="rect">
            <a:avLst/>
          </a:prstGeom>
        </p:spPr>
      </p:pic>
      <p:sp>
        <p:nvSpPr>
          <p:cNvPr id="4" name="Footer Placeholder 3">
            <a:extLst>
              <a:ext uri="{FF2B5EF4-FFF2-40B4-BE49-F238E27FC236}">
                <a16:creationId xmlns:a16="http://schemas.microsoft.com/office/drawing/2014/main" id="{1B625F11-1B15-4FF2-A588-CF63802E77A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Tree>
    <p:extLst>
      <p:ext uri="{BB962C8B-B14F-4D97-AF65-F5344CB8AC3E}">
        <p14:creationId xmlns:p14="http://schemas.microsoft.com/office/powerpoint/2010/main" val="301911874"/>
      </p:ext>
    </p:extLst>
  </p:cSld>
  <p:clrMap bg1="lt1" tx1="dk1" bg2="lt2" tx2="dk2" accent1="accent1" accent2="accent2" accent3="accent3" accent4="accent4" accent5="accent5" accent6="accent6" hlink="hlink" folHlink="folHlink"/>
  <p:sldLayoutIdLst>
    <p:sldLayoutId id="2147483649" r:id="rId1"/>
    <p:sldLayoutId id="2147483683" r:id="rId2"/>
    <p:sldLayoutId id="2147483681" r:id="rId3"/>
    <p:sldLayoutId id="2147483682" r:id="rId4"/>
    <p:sldLayoutId id="2147483690" r:id="rId5"/>
    <p:sldLayoutId id="2147483689" r:id="rId6"/>
    <p:sldLayoutId id="2147483693" r:id="rId7"/>
    <p:sldLayoutId id="2147483687" r:id="rId8"/>
    <p:sldLayoutId id="2147483692" r:id="rId9"/>
    <p:sldLayoutId id="2147483685" r:id="rId10"/>
    <p:sldLayoutId id="2147483691" r:id="rId11"/>
    <p:sldLayoutId id="2147483655" r:id="rId12"/>
    <p:sldLayoutId id="2147483694" r:id="rId13"/>
    <p:sldLayoutId id="2147483695" r:id="rId14"/>
  </p:sldLayoutIdLst>
  <p:transition>
    <p:fade/>
  </p:transition>
  <p:hf hdr="0" ftr="0" dt="0"/>
  <p:txStyles>
    <p:titleStyle>
      <a:lvl1pPr algn="l" defTabSz="914400" rtl="0" eaLnBrk="1" latinLnBrk="0" hangingPunct="1">
        <a:lnSpc>
          <a:spcPct val="90000"/>
        </a:lnSpc>
        <a:spcBef>
          <a:spcPct val="0"/>
        </a:spcBef>
        <a:buNone/>
        <a:defRPr sz="3000" kern="1200">
          <a:solidFill>
            <a:schemeClr val="bg2"/>
          </a:solidFill>
          <a:latin typeface="+mj-lt"/>
          <a:ea typeface="+mj-ea"/>
          <a:cs typeface="+mj-cs"/>
        </a:defRPr>
      </a:lvl1pPr>
    </p:titleStyle>
    <p:bodyStyle>
      <a:lvl1pPr marL="0" indent="0" algn="l" defTabSz="914400" rtl="0" eaLnBrk="1" latinLnBrk="0" hangingPunct="1">
        <a:lnSpc>
          <a:spcPct val="100000"/>
        </a:lnSpc>
        <a:spcBef>
          <a:spcPts val="1200"/>
        </a:spcBef>
        <a:spcAft>
          <a:spcPts val="0"/>
        </a:spcAft>
        <a:buFont typeface="Arial" panose="020B0604020202020204" pitchFamily="34" charset="0"/>
        <a:buNone/>
        <a:defRPr sz="2200" kern="1200">
          <a:solidFill>
            <a:schemeClr val="bg2"/>
          </a:solidFill>
          <a:latin typeface="+mn-lt"/>
          <a:ea typeface="+mn-ea"/>
          <a:cs typeface="+mn-cs"/>
        </a:defRPr>
      </a:lvl1pPr>
      <a:lvl2pPr marL="0" indent="0" algn="l" defTabSz="914400" rtl="0" eaLnBrk="1" latinLnBrk="0" hangingPunct="1">
        <a:lnSpc>
          <a:spcPct val="100000"/>
        </a:lnSpc>
        <a:spcBef>
          <a:spcPts val="0"/>
        </a:spcBef>
        <a:spcAft>
          <a:spcPts val="800"/>
        </a:spcAft>
        <a:buFont typeface="Arial" panose="020B0604020202020204" pitchFamily="34" charset="0"/>
        <a:buNone/>
        <a:defRPr sz="1500" kern="1200">
          <a:solidFill>
            <a:schemeClr val="tx1"/>
          </a:solidFill>
          <a:latin typeface="+mn-lt"/>
          <a:ea typeface="+mn-ea"/>
          <a:cs typeface="+mn-cs"/>
        </a:defRPr>
      </a:lvl2pPr>
      <a:lvl3pPr marL="531813" indent="-171450" algn="l" defTabSz="914400" rtl="0" eaLnBrk="1" latinLnBrk="0" hangingPunct="1">
        <a:lnSpc>
          <a:spcPct val="100000"/>
        </a:lnSpc>
        <a:spcBef>
          <a:spcPts val="0"/>
        </a:spcBef>
        <a:spcAft>
          <a:spcPts val="800"/>
        </a:spcAft>
        <a:buFont typeface="Arial" panose="020B0604020202020204" pitchFamily="34" charset="0"/>
        <a:buChar char="•"/>
        <a:defRPr sz="1500" kern="1200">
          <a:solidFill>
            <a:schemeClr val="tx1"/>
          </a:solidFill>
          <a:latin typeface="+mn-lt"/>
          <a:ea typeface="+mn-ea"/>
          <a:cs typeface="+mn-cs"/>
        </a:defRPr>
      </a:lvl3pPr>
      <a:lvl4pPr marL="1074738" indent="-179388" algn="l" defTabSz="914400" rtl="0" eaLnBrk="1" latinLnBrk="0" hangingPunct="1">
        <a:lnSpc>
          <a:spcPct val="100000"/>
        </a:lnSpc>
        <a:spcBef>
          <a:spcPts val="0"/>
        </a:spcBef>
        <a:spcAft>
          <a:spcPts val="800"/>
        </a:spcAft>
        <a:buFont typeface="Arial" panose="020B0604020202020204" pitchFamily="34" charset="0"/>
        <a:buChar char="•"/>
        <a:defRPr sz="1500" kern="1200">
          <a:solidFill>
            <a:schemeClr val="tx1"/>
          </a:solidFill>
          <a:latin typeface="+mn-lt"/>
          <a:ea typeface="+mn-ea"/>
          <a:cs typeface="+mn-cs"/>
        </a:defRPr>
      </a:lvl4pPr>
      <a:lvl5pPr marL="1704975" indent="-285750" algn="l" defTabSz="914400" rtl="0" eaLnBrk="1" latinLnBrk="0" hangingPunct="1">
        <a:lnSpc>
          <a:spcPct val="90000"/>
        </a:lnSpc>
        <a:spcBef>
          <a:spcPts val="500"/>
        </a:spcBef>
        <a:spcAft>
          <a:spcPts val="800"/>
        </a:spcAft>
        <a:buFont typeface="Arial" panose="020B0604020202020204" pitchFamily="34" charset="0"/>
        <a:buChar char="•"/>
        <a:defRPr lang="en-US" sz="1500" kern="1200" dirty="0">
          <a:solidFill>
            <a:schemeClr val="tx1"/>
          </a:solidFill>
          <a:latin typeface="+mn-lt"/>
          <a:ea typeface="+mn-ea"/>
          <a:cs typeface="+mn-cs"/>
        </a:defRPr>
      </a:lvl5pPr>
      <a:lvl6pPr marL="0" indent="0" algn="l" defTabSz="914400" rtl="0" eaLnBrk="1" latinLnBrk="0" hangingPunct="1">
        <a:lnSpc>
          <a:spcPct val="90000"/>
        </a:lnSpc>
        <a:spcBef>
          <a:spcPts val="0"/>
        </a:spcBef>
        <a:spcAft>
          <a:spcPts val="600"/>
        </a:spcAft>
        <a:buFont typeface="Arial" panose="020B0604020202020204" pitchFamily="34" charset="0"/>
        <a:buNone/>
        <a:defRPr sz="1100" kern="1200">
          <a:solidFill>
            <a:schemeClr val="tx1"/>
          </a:solidFill>
          <a:latin typeface="+mn-lt"/>
          <a:ea typeface="+mn-ea"/>
          <a:cs typeface="+mn-cs"/>
        </a:defRPr>
      </a:lvl6pPr>
      <a:lvl7pPr marL="358775" indent="-179388" algn="l" defTabSz="914400" rtl="0" eaLnBrk="1" latinLnBrk="0" hangingPunct="1">
        <a:lnSpc>
          <a:spcPct val="90000"/>
        </a:lnSpc>
        <a:spcBef>
          <a:spcPts val="0"/>
        </a:spcBef>
        <a:spcAft>
          <a:spcPts val="600"/>
        </a:spcAft>
        <a:buFont typeface="Arial" panose="020B0604020202020204" pitchFamily="34" charset="0"/>
        <a:buChar char="•"/>
        <a:defRPr sz="1100" kern="1200">
          <a:solidFill>
            <a:schemeClr val="tx1"/>
          </a:solidFill>
          <a:latin typeface="+mn-lt"/>
          <a:ea typeface="+mn-ea"/>
          <a:cs typeface="+mn-cs"/>
        </a:defRPr>
      </a:lvl7pPr>
      <a:lvl8pPr marL="715963" indent="-179388" algn="l" defTabSz="914400" rtl="0" eaLnBrk="1" latinLnBrk="0" hangingPunct="1">
        <a:lnSpc>
          <a:spcPct val="90000"/>
        </a:lnSpc>
        <a:spcBef>
          <a:spcPts val="0"/>
        </a:spcBef>
        <a:spcAft>
          <a:spcPts val="600"/>
        </a:spcAft>
        <a:buFont typeface="Arial" panose="020B0604020202020204" pitchFamily="34" charset="0"/>
        <a:buChar char="•"/>
        <a:defRPr sz="1100" kern="1200">
          <a:solidFill>
            <a:schemeClr val="tx1"/>
          </a:solidFill>
          <a:latin typeface="+mn-lt"/>
          <a:ea typeface="+mn-ea"/>
          <a:cs typeface="+mn-cs"/>
        </a:defRPr>
      </a:lvl8pPr>
      <a:lvl9pPr marL="715963" indent="-179388" algn="l" defTabSz="914400" rtl="0" eaLnBrk="1" latinLnBrk="0" hangingPunct="1">
        <a:lnSpc>
          <a:spcPct val="90000"/>
        </a:lnSpc>
        <a:spcBef>
          <a:spcPts val="0"/>
        </a:spcBef>
        <a:spcAft>
          <a:spcPts val="600"/>
        </a:spcAft>
        <a:buFont typeface="Arial" panose="020B0604020202020204" pitchFamily="34" charset="0"/>
        <a:buChar char="•"/>
        <a:defRPr sz="11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234" userDrawn="1">
          <p15:clr>
            <a:srgbClr val="F26B43"/>
          </p15:clr>
        </p15:guide>
        <p15:guide id="3" orient="horz" pos="4088" userDrawn="1">
          <p15:clr>
            <a:srgbClr val="F26B43"/>
          </p15:clr>
        </p15:guide>
        <p15:guide id="4" pos="7446" userDrawn="1">
          <p15:clr>
            <a:srgbClr val="F26B43"/>
          </p15:clr>
        </p15:guide>
        <p15:guide id="5" orient="horz" pos="754" userDrawn="1">
          <p15:clr>
            <a:srgbClr val="F26B43"/>
          </p15:clr>
        </p15:guide>
        <p15:guide id="6" orient="horz" pos="377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tags" Target="../tags/tag1.xml"/><Relationship Id="rId2" Type="http://schemas.openxmlformats.org/officeDocument/2006/relationships/customXml" Target="../../customXml/item12.xml"/><Relationship Id="rId1" Type="http://schemas.openxmlformats.org/officeDocument/2006/relationships/customXml" Target="../../customXml/item1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FDDC2C9-8E5A-4C9F-B0D5-FAE2DBC3BECE}"/>
              </a:ext>
            </a:extLst>
          </p:cNvPr>
          <p:cNvSpPr>
            <a:spLocks noGrp="1"/>
          </p:cNvSpPr>
          <p:nvPr>
            <p:ph type="ctrTitle"/>
          </p:nvPr>
        </p:nvSpPr>
        <p:spPr>
          <a:xfrm>
            <a:off x="2747628" y="2960948"/>
            <a:ext cx="6768752" cy="1188132"/>
          </a:xfrm>
        </p:spPr>
        <p:txBody>
          <a:bodyPr/>
          <a:lstStyle/>
          <a:p>
            <a:r>
              <a:rPr lang="en-US" sz="2800" dirty="0"/>
              <a:t>Global Fund support to integration of HPV and Cervical Cancer</a:t>
            </a:r>
          </a:p>
        </p:txBody>
      </p:sp>
      <p:sp>
        <p:nvSpPr>
          <p:cNvPr id="3" name="Subtitle 2">
            <a:extLst>
              <a:ext uri="{FF2B5EF4-FFF2-40B4-BE49-F238E27FC236}">
                <a16:creationId xmlns:a16="http://schemas.microsoft.com/office/drawing/2014/main" id="{196878A8-2FEB-BC4C-AEF4-C652E9E20433}"/>
              </a:ext>
            </a:extLst>
          </p:cNvPr>
          <p:cNvSpPr>
            <a:spLocks noGrp="1"/>
          </p:cNvSpPr>
          <p:nvPr>
            <p:ph type="subTitle" idx="1"/>
          </p:nvPr>
        </p:nvSpPr>
        <p:spPr/>
        <p:txBody>
          <a:bodyPr/>
          <a:lstStyle/>
          <a:p>
            <a:r>
              <a:rPr lang="en-US" dirty="0"/>
              <a:t>UNAIDS Webinar Feb 10 2022</a:t>
            </a:r>
          </a:p>
        </p:txBody>
      </p:sp>
    </p:spTree>
    <p:custDataLst>
      <p:custData r:id="rId1"/>
      <p:custData r:id="rId2"/>
      <p:tags r:id="rId3"/>
    </p:custDataLst>
    <p:extLst>
      <p:ext uri="{BB962C8B-B14F-4D97-AF65-F5344CB8AC3E}">
        <p14:creationId xmlns:p14="http://schemas.microsoft.com/office/powerpoint/2010/main" val="297332203"/>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196B5B-2866-4239-B7D9-88E85DEF5433}"/>
              </a:ext>
            </a:extLst>
          </p:cNvPr>
          <p:cNvSpPr>
            <a:spLocks noGrp="1"/>
          </p:cNvSpPr>
          <p:nvPr>
            <p:ph type="title"/>
          </p:nvPr>
        </p:nvSpPr>
        <p:spPr>
          <a:xfrm>
            <a:off x="371474" y="338421"/>
            <a:ext cx="11629181" cy="599888"/>
          </a:xfrm>
        </p:spPr>
        <p:txBody>
          <a:bodyPr/>
          <a:lstStyle/>
          <a:p>
            <a:r>
              <a:rPr lang="en-US" dirty="0"/>
              <a:t>Examples of interventions included in funding cycles 2014-2019 (2/2)</a:t>
            </a:r>
          </a:p>
        </p:txBody>
      </p:sp>
      <p:sp>
        <p:nvSpPr>
          <p:cNvPr id="3" name="Slide Number Placeholder 2">
            <a:extLst>
              <a:ext uri="{FF2B5EF4-FFF2-40B4-BE49-F238E27FC236}">
                <a16:creationId xmlns:a16="http://schemas.microsoft.com/office/drawing/2014/main" id="{EFDBF291-C9B7-4357-99F2-A09AAEF3DD34}"/>
              </a:ext>
            </a:extLst>
          </p:cNvPr>
          <p:cNvSpPr>
            <a:spLocks noGrp="1"/>
          </p:cNvSpPr>
          <p:nvPr>
            <p:ph type="sldNum" sz="quarter" idx="10"/>
          </p:nvPr>
        </p:nvSpPr>
        <p:spPr/>
        <p:txBody>
          <a:bodyPr/>
          <a:lstStyle/>
          <a:p>
            <a:fld id="{2AAA7032-8CB7-40F4-9CB9-A644B8ADA1F8}" type="slidenum">
              <a:rPr lang="en-US" smtClean="0"/>
              <a:pPr/>
              <a:t>10</a:t>
            </a:fld>
            <a:endParaRPr lang="en-US"/>
          </a:p>
        </p:txBody>
      </p:sp>
      <p:sp>
        <p:nvSpPr>
          <p:cNvPr id="4" name="Content Placeholder 3">
            <a:extLst>
              <a:ext uri="{FF2B5EF4-FFF2-40B4-BE49-F238E27FC236}">
                <a16:creationId xmlns:a16="http://schemas.microsoft.com/office/drawing/2014/main" id="{89A79A18-D769-4CED-B49F-E6D6E9240118}"/>
              </a:ext>
            </a:extLst>
          </p:cNvPr>
          <p:cNvSpPr>
            <a:spLocks noGrp="1"/>
          </p:cNvSpPr>
          <p:nvPr>
            <p:ph sz="quarter" idx="11"/>
          </p:nvPr>
        </p:nvSpPr>
        <p:spPr/>
        <p:txBody>
          <a:bodyPr/>
          <a:lstStyle/>
          <a:p>
            <a:pPr marL="0" indent="0">
              <a:buNone/>
            </a:pPr>
            <a:r>
              <a:rPr lang="en-US" sz="2000" b="1" dirty="0"/>
              <a:t>Data, surveillance and policy</a:t>
            </a:r>
          </a:p>
          <a:p>
            <a:pPr marL="342900" indent="-342900">
              <a:buFont typeface="Arial" panose="020B0604020202020204" pitchFamily="34" charset="0"/>
              <a:buChar char="•"/>
            </a:pPr>
            <a:r>
              <a:rPr lang="en-US" sz="2000" dirty="0"/>
              <a:t>HPV prevalence studies, Integrated surveillance system including cervical cancer</a:t>
            </a:r>
          </a:p>
          <a:p>
            <a:pPr marL="342900" indent="-342900">
              <a:buFont typeface="Arial" panose="020B0604020202020204" pitchFamily="34" charset="0"/>
              <a:buChar char="•"/>
            </a:pPr>
            <a:r>
              <a:rPr lang="en-US" sz="2000" dirty="0"/>
              <a:t>Assessing the policy documents to link HIV STI and other MNCH services including cervical cancer</a:t>
            </a:r>
          </a:p>
          <a:p>
            <a:pPr marL="0" indent="0">
              <a:buNone/>
            </a:pPr>
            <a:endParaRPr lang="en-US" sz="2000" dirty="0"/>
          </a:p>
          <a:p>
            <a:pPr marL="0" indent="0">
              <a:buNone/>
            </a:pPr>
            <a:r>
              <a:rPr lang="en-US" sz="2000" b="1" dirty="0"/>
              <a:t>Demand generation</a:t>
            </a:r>
          </a:p>
          <a:p>
            <a:pPr marL="342900" indent="-342900">
              <a:buFont typeface="Arial" panose="020B0604020202020204" pitchFamily="34" charset="0"/>
              <a:buChar char="•"/>
            </a:pPr>
            <a:r>
              <a:rPr lang="en-US" sz="2000" dirty="0"/>
              <a:t>Engage CSOs in promotion and demand creation for cervical cancer screening </a:t>
            </a:r>
          </a:p>
          <a:p>
            <a:pPr marL="342900" indent="-342900">
              <a:buFont typeface="Arial" panose="020B0604020202020204" pitchFamily="34" charset="0"/>
              <a:buChar char="•"/>
            </a:pPr>
            <a:r>
              <a:rPr lang="en-US" sz="2000" dirty="0"/>
              <a:t>Demand creation for integrated HIV SRH services including cervical cancer.</a:t>
            </a:r>
          </a:p>
          <a:p>
            <a:pPr marL="342900" indent="-342900">
              <a:buFont typeface="Arial" panose="020B0604020202020204" pitchFamily="34" charset="0"/>
              <a:buChar char="•"/>
            </a:pPr>
            <a:r>
              <a:rPr lang="en-US" sz="2000" dirty="0">
                <a:sym typeface="Wingdings" panose="05000000000000000000" pitchFamily="2" charset="2"/>
              </a:rPr>
              <a:t>Printing of screening tools. Mentorship, demand generation for integrated services including cervical cancer.</a:t>
            </a:r>
            <a:endParaRPr lang="en-US" sz="2000" dirty="0"/>
          </a:p>
          <a:p>
            <a:pPr marL="0" indent="0">
              <a:buNone/>
            </a:pPr>
            <a:endParaRPr lang="en-US" sz="2000" dirty="0"/>
          </a:p>
        </p:txBody>
      </p:sp>
    </p:spTree>
    <p:extLst>
      <p:ext uri="{BB962C8B-B14F-4D97-AF65-F5344CB8AC3E}">
        <p14:creationId xmlns:p14="http://schemas.microsoft.com/office/powerpoint/2010/main" val="2522858229"/>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5645D54-6422-4B02-90E0-4F730205FDB0}"/>
              </a:ext>
            </a:extLst>
          </p:cNvPr>
          <p:cNvPicPr>
            <a:picLocks noChangeAspect="1"/>
          </p:cNvPicPr>
          <p:nvPr/>
        </p:nvPicPr>
        <p:blipFill>
          <a:blip r:embed="rId3"/>
          <a:stretch>
            <a:fillRect/>
          </a:stretch>
        </p:blipFill>
        <p:spPr>
          <a:xfrm>
            <a:off x="120650" y="68277"/>
            <a:ext cx="11950700" cy="6191222"/>
          </a:xfrm>
          <a:prstGeom prst="rect">
            <a:avLst/>
          </a:prstGeom>
          <a:noFill/>
        </p:spPr>
      </p:pic>
      <p:sp>
        <p:nvSpPr>
          <p:cNvPr id="2" name="Slide Number Placeholder 1" hidden="1">
            <a:extLst>
              <a:ext uri="{FF2B5EF4-FFF2-40B4-BE49-F238E27FC236}">
                <a16:creationId xmlns:a16="http://schemas.microsoft.com/office/drawing/2014/main" id="{2E487DA7-3397-4AB7-A381-689C2599C79B}"/>
              </a:ext>
            </a:extLst>
          </p:cNvPr>
          <p:cNvSpPr>
            <a:spLocks noGrp="1"/>
          </p:cNvSpPr>
          <p:nvPr>
            <p:ph type="sldNum" sz="quarter" idx="4294967295"/>
          </p:nvPr>
        </p:nvSpPr>
        <p:spPr>
          <a:xfrm>
            <a:off x="11353800" y="6196519"/>
            <a:ext cx="466724" cy="293181"/>
          </a:xfrm>
        </p:spPr>
        <p:txBody>
          <a:bodyPr/>
          <a:lstStyle/>
          <a:p>
            <a:pPr>
              <a:spcAft>
                <a:spcPts val="600"/>
              </a:spcAft>
            </a:pPr>
            <a:fld id="{2AAA7032-8CB7-40F4-9CB9-A644B8ADA1F8}" type="slidenum">
              <a:rPr lang="en-US" smtClean="0"/>
              <a:pPr>
                <a:spcAft>
                  <a:spcPts val="600"/>
                </a:spcAft>
              </a:pPr>
              <a:t>11</a:t>
            </a:fld>
            <a:endParaRPr lang="en-US"/>
          </a:p>
        </p:txBody>
      </p:sp>
    </p:spTree>
    <p:extLst>
      <p:ext uri="{BB962C8B-B14F-4D97-AF65-F5344CB8AC3E}">
        <p14:creationId xmlns:p14="http://schemas.microsoft.com/office/powerpoint/2010/main" val="3924117273"/>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18EEC16-B558-4FB4-A227-2937B8414E05}"/>
              </a:ext>
            </a:extLst>
          </p:cNvPr>
          <p:cNvPicPr>
            <a:picLocks noChangeAspect="1"/>
          </p:cNvPicPr>
          <p:nvPr/>
        </p:nvPicPr>
        <p:blipFill>
          <a:blip r:embed="rId3"/>
          <a:stretch>
            <a:fillRect/>
          </a:stretch>
        </p:blipFill>
        <p:spPr>
          <a:xfrm>
            <a:off x="120650" y="152636"/>
            <a:ext cx="11950700" cy="6016615"/>
          </a:xfrm>
          <a:prstGeom prst="rect">
            <a:avLst/>
          </a:prstGeom>
          <a:noFill/>
        </p:spPr>
      </p:pic>
      <p:sp>
        <p:nvSpPr>
          <p:cNvPr id="2" name="Slide Number Placeholder 1" hidden="1">
            <a:extLst>
              <a:ext uri="{FF2B5EF4-FFF2-40B4-BE49-F238E27FC236}">
                <a16:creationId xmlns:a16="http://schemas.microsoft.com/office/drawing/2014/main" id="{2864B875-C2D5-4180-A282-E94A82B0A9E8}"/>
              </a:ext>
            </a:extLst>
          </p:cNvPr>
          <p:cNvSpPr>
            <a:spLocks noGrp="1"/>
          </p:cNvSpPr>
          <p:nvPr>
            <p:ph type="sldNum" sz="quarter" idx="4294967295"/>
          </p:nvPr>
        </p:nvSpPr>
        <p:spPr>
          <a:xfrm>
            <a:off x="11353800" y="6196519"/>
            <a:ext cx="466724" cy="293181"/>
          </a:xfrm>
        </p:spPr>
        <p:txBody>
          <a:bodyPr/>
          <a:lstStyle/>
          <a:p>
            <a:pPr>
              <a:spcAft>
                <a:spcPts val="600"/>
              </a:spcAft>
            </a:pPr>
            <a:fld id="{2AAA7032-8CB7-40F4-9CB9-A644B8ADA1F8}" type="slidenum">
              <a:rPr lang="en-US" smtClean="0"/>
              <a:pPr>
                <a:spcAft>
                  <a:spcPts val="600"/>
                </a:spcAft>
              </a:pPr>
              <a:t>12</a:t>
            </a:fld>
            <a:endParaRPr lang="en-US"/>
          </a:p>
        </p:txBody>
      </p:sp>
    </p:spTree>
    <p:extLst>
      <p:ext uri="{BB962C8B-B14F-4D97-AF65-F5344CB8AC3E}">
        <p14:creationId xmlns:p14="http://schemas.microsoft.com/office/powerpoint/2010/main" val="1073537927"/>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B33989DD-64E8-45A1-A2C8-C3F54782BF7B}"/>
              </a:ext>
            </a:extLst>
          </p:cNvPr>
          <p:cNvSpPr>
            <a:spLocks noGrp="1"/>
          </p:cNvSpPr>
          <p:nvPr>
            <p:ph type="title"/>
          </p:nvPr>
        </p:nvSpPr>
        <p:spPr>
          <a:xfrm>
            <a:off x="720000" y="600000"/>
            <a:ext cx="10752000" cy="1143000"/>
          </a:xfrm>
        </p:spPr>
        <p:txBody>
          <a:bodyPr/>
          <a:lstStyle/>
          <a:p>
            <a:r>
              <a:rPr lang="en-US" dirty="0"/>
              <a:t>Mutually reinforcing and contributory objectives</a:t>
            </a:r>
          </a:p>
        </p:txBody>
      </p:sp>
      <p:pic>
        <p:nvPicPr>
          <p:cNvPr id="4" name="Picture 3">
            <a:extLst>
              <a:ext uri="{FF2B5EF4-FFF2-40B4-BE49-F238E27FC236}">
                <a16:creationId xmlns:a16="http://schemas.microsoft.com/office/drawing/2014/main" id="{168F9B52-6C56-4F0F-9466-F5AFF7928A4A}"/>
              </a:ext>
            </a:extLst>
          </p:cNvPr>
          <p:cNvPicPr>
            <a:picLocks noChangeAspect="1"/>
          </p:cNvPicPr>
          <p:nvPr/>
        </p:nvPicPr>
        <p:blipFill>
          <a:blip r:embed="rId2"/>
          <a:stretch>
            <a:fillRect/>
          </a:stretch>
        </p:blipFill>
        <p:spPr>
          <a:xfrm>
            <a:off x="371475" y="1209978"/>
            <a:ext cx="11449050" cy="4759806"/>
          </a:xfrm>
          <a:prstGeom prst="rect">
            <a:avLst/>
          </a:prstGeom>
          <a:noFill/>
        </p:spPr>
      </p:pic>
      <p:sp>
        <p:nvSpPr>
          <p:cNvPr id="2" name="Slide Number Placeholder 1">
            <a:extLst>
              <a:ext uri="{FF2B5EF4-FFF2-40B4-BE49-F238E27FC236}">
                <a16:creationId xmlns:a16="http://schemas.microsoft.com/office/drawing/2014/main" id="{26C43F1E-7A4B-4022-91AC-2D4FF0367BE8}"/>
              </a:ext>
            </a:extLst>
          </p:cNvPr>
          <p:cNvSpPr>
            <a:spLocks noGrp="1"/>
          </p:cNvSpPr>
          <p:nvPr>
            <p:ph type="sldNum" sz="quarter" idx="12"/>
          </p:nvPr>
        </p:nvSpPr>
        <p:spPr>
          <a:xfrm>
            <a:off x="11353800" y="6196519"/>
            <a:ext cx="466724" cy="293181"/>
          </a:xfrm>
        </p:spPr>
        <p:txBody>
          <a:bodyPr anchor="b">
            <a:normAutofit/>
          </a:bodyPr>
          <a:lstStyle/>
          <a:p>
            <a:pPr>
              <a:spcAft>
                <a:spcPts val="600"/>
              </a:spcAft>
            </a:pPr>
            <a:r>
              <a:rPr lang="en-US" dirty="0">
                <a:solidFill>
                  <a:prstClr val="white">
                    <a:lumMod val="75000"/>
                  </a:prstClr>
                </a:solidFill>
              </a:rPr>
              <a:t>s</a:t>
            </a:r>
          </a:p>
        </p:txBody>
      </p:sp>
      <p:sp>
        <p:nvSpPr>
          <p:cNvPr id="6" name="Rectangle: Rounded Corners 5">
            <a:extLst>
              <a:ext uri="{FF2B5EF4-FFF2-40B4-BE49-F238E27FC236}">
                <a16:creationId xmlns:a16="http://schemas.microsoft.com/office/drawing/2014/main" id="{5A18EC97-C264-4DB4-BDA1-BF7BBB0470C1}"/>
              </a:ext>
            </a:extLst>
          </p:cNvPr>
          <p:cNvSpPr/>
          <p:nvPr/>
        </p:nvSpPr>
        <p:spPr>
          <a:xfrm>
            <a:off x="1091444" y="1052736"/>
            <a:ext cx="4248472" cy="5143783"/>
          </a:xfrm>
          <a:prstGeom prst="roundRect">
            <a:avLst/>
          </a:prstGeom>
          <a:noFill/>
          <a:ln w="6032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Rounded Corners 9">
            <a:extLst>
              <a:ext uri="{FF2B5EF4-FFF2-40B4-BE49-F238E27FC236}">
                <a16:creationId xmlns:a16="http://schemas.microsoft.com/office/drawing/2014/main" id="{43D32D1D-7E3D-44A1-876C-8EA97CA633B6}"/>
              </a:ext>
            </a:extLst>
          </p:cNvPr>
          <p:cNvSpPr/>
          <p:nvPr/>
        </p:nvSpPr>
        <p:spPr>
          <a:xfrm>
            <a:off x="8436260" y="1052736"/>
            <a:ext cx="3384264" cy="5143783"/>
          </a:xfrm>
          <a:prstGeom prst="roundRect">
            <a:avLst/>
          </a:prstGeom>
          <a:noFill/>
          <a:ln w="6032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65708152"/>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23BE3-3CF8-8047-AB06-6A5A2133BA56}"/>
              </a:ext>
            </a:extLst>
          </p:cNvPr>
          <p:cNvSpPr>
            <a:spLocks noGrp="1"/>
          </p:cNvSpPr>
          <p:nvPr>
            <p:ph type="title"/>
          </p:nvPr>
        </p:nvSpPr>
        <p:spPr/>
        <p:txBody>
          <a:bodyPr/>
          <a:lstStyle/>
          <a:p>
            <a:r>
              <a:rPr lang="en-US" dirty="0"/>
              <a:t>Key opportunities for engagement at country level for the new strategic framework and upcoming funding cycle </a:t>
            </a:r>
          </a:p>
        </p:txBody>
      </p:sp>
      <p:sp>
        <p:nvSpPr>
          <p:cNvPr id="3" name="Slide Number Placeholder 2">
            <a:extLst>
              <a:ext uri="{FF2B5EF4-FFF2-40B4-BE49-F238E27FC236}">
                <a16:creationId xmlns:a16="http://schemas.microsoft.com/office/drawing/2014/main" id="{130E32A3-8EB2-5B4B-BDBF-7975AE415A6C}"/>
              </a:ext>
            </a:extLst>
          </p:cNvPr>
          <p:cNvSpPr>
            <a:spLocks noGrp="1"/>
          </p:cNvSpPr>
          <p:nvPr>
            <p:ph type="sldNum" sz="quarter" idx="10"/>
          </p:nvPr>
        </p:nvSpPr>
        <p:spPr/>
        <p:txBody>
          <a:bodyPr/>
          <a:lstStyle/>
          <a:p>
            <a:fld id="{2AAA7032-8CB7-40F4-9CB9-A644B8ADA1F8}" type="slidenum">
              <a:rPr lang="en-US" smtClean="0"/>
              <a:pPr/>
              <a:t>14</a:t>
            </a:fld>
            <a:endParaRPr lang="en-US"/>
          </a:p>
        </p:txBody>
      </p:sp>
      <p:sp>
        <p:nvSpPr>
          <p:cNvPr id="4" name="Content Placeholder 3">
            <a:extLst>
              <a:ext uri="{FF2B5EF4-FFF2-40B4-BE49-F238E27FC236}">
                <a16:creationId xmlns:a16="http://schemas.microsoft.com/office/drawing/2014/main" id="{3B652B51-9AEB-4D4E-AEB0-463A0DAA8B2B}"/>
              </a:ext>
            </a:extLst>
          </p:cNvPr>
          <p:cNvSpPr>
            <a:spLocks noGrp="1"/>
          </p:cNvSpPr>
          <p:nvPr>
            <p:ph sz="quarter" idx="11"/>
          </p:nvPr>
        </p:nvSpPr>
        <p:spPr>
          <a:xfrm>
            <a:off x="659396" y="1268760"/>
            <a:ext cx="11449050" cy="5220940"/>
          </a:xfrm>
        </p:spPr>
        <p:txBody>
          <a:bodyPr vert="horz" lIns="0" tIns="0" rIns="0" bIns="0" rtlCol="0">
            <a:noAutofit/>
          </a:bodyPr>
          <a:lstStyle/>
          <a:p>
            <a:pPr>
              <a:buSzPct val="130000"/>
              <a:buFont typeface="+mj-lt"/>
              <a:tabLst>
                <a:tab pos="900000" algn="l"/>
              </a:tabLst>
            </a:pPr>
            <a:r>
              <a:rPr lang="en-US" sz="2000" b="1" dirty="0">
                <a:solidFill>
                  <a:schemeClr val="bg2"/>
                </a:solidFill>
              </a:rPr>
              <a:t> National plans for HPV and Cervical cancer</a:t>
            </a:r>
          </a:p>
          <a:p>
            <a:pPr>
              <a:buSzPct val="130000"/>
              <a:buFont typeface="+mj-lt"/>
              <a:tabLst>
                <a:tab pos="900000" algn="l"/>
              </a:tabLst>
            </a:pPr>
            <a:r>
              <a:rPr lang="en-US" sz="2000" dirty="0">
                <a:solidFill>
                  <a:schemeClr val="bg2"/>
                </a:solidFill>
              </a:rPr>
              <a:t>The country’s national health strategy is the foundation of the funding request. Identify, advocate and discuss potential opportunities and challenges for integrating costed HPV and cervical cancer interventions early in the planning process to ensure that they are adequately addressed in the national plan</a:t>
            </a:r>
          </a:p>
          <a:p>
            <a:pPr>
              <a:buSzPct val="130000"/>
              <a:buFont typeface="+mj-lt"/>
              <a:tabLst>
                <a:tab pos="900000" algn="l"/>
              </a:tabLst>
            </a:pPr>
            <a:r>
              <a:rPr lang="en-US" sz="2000" b="1" dirty="0">
                <a:solidFill>
                  <a:schemeClr val="bg2"/>
                </a:solidFill>
              </a:rPr>
              <a:t>Ensuring key SRMNCAH stakeholders are part of the country dialogue process</a:t>
            </a:r>
          </a:p>
          <a:p>
            <a:pPr>
              <a:buSzPct val="130000"/>
              <a:tabLst>
                <a:tab pos="900000" algn="l"/>
              </a:tabLst>
            </a:pPr>
            <a:r>
              <a:rPr lang="en-US" sz="2000" dirty="0">
                <a:solidFill>
                  <a:schemeClr val="bg2"/>
                </a:solidFill>
              </a:rPr>
              <a:t>During the development of the Global Fund funding request, it is important that key SRMNCAH stakeholders, including the inclusion of technical partners, experts, as well as women and adolescents living with or affected by HIV, TB and malaria, are part of the country dialogue process the CCM should take these perspectives into consideration as they identify priority interventions to maximize their impact.  </a:t>
            </a:r>
          </a:p>
          <a:p>
            <a:pPr>
              <a:buSzPct val="130000"/>
              <a:tabLst>
                <a:tab pos="900000" algn="l"/>
              </a:tabLst>
            </a:pPr>
            <a:r>
              <a:rPr lang="en-US" sz="2000" b="1" dirty="0">
                <a:solidFill>
                  <a:schemeClr val="bg2"/>
                </a:solidFill>
              </a:rPr>
              <a:t>Technical assistance and programmatic guidance </a:t>
            </a:r>
          </a:p>
          <a:p>
            <a:pPr>
              <a:buSzPct val="130000"/>
              <a:buFont typeface="+mj-lt"/>
              <a:tabLst>
                <a:tab pos="900000" algn="l"/>
              </a:tabLst>
            </a:pPr>
            <a:r>
              <a:rPr lang="en-US" sz="2000" dirty="0">
                <a:solidFill>
                  <a:schemeClr val="bg2"/>
                </a:solidFill>
              </a:rPr>
              <a:t>Applicants may require technical support to ensure that HPV /Cervical cancer is part of the on-going country dialogue, for preparing Global Fund funding requests</a:t>
            </a:r>
          </a:p>
          <a:p>
            <a:pPr>
              <a:buSzPct val="130000"/>
              <a:buFont typeface="+mj-lt"/>
              <a:tabLst>
                <a:tab pos="900000" algn="l"/>
              </a:tabLst>
            </a:pPr>
            <a:endParaRPr lang="en-US" sz="2000" b="1" dirty="0">
              <a:solidFill>
                <a:schemeClr val="bg2"/>
              </a:solidFill>
            </a:endParaRPr>
          </a:p>
        </p:txBody>
      </p:sp>
    </p:spTree>
    <p:extLst>
      <p:ext uri="{BB962C8B-B14F-4D97-AF65-F5344CB8AC3E}">
        <p14:creationId xmlns:p14="http://schemas.microsoft.com/office/powerpoint/2010/main" val="1054315763"/>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10B5C9D-CA99-1646-A902-2A33F799E763}"/>
              </a:ext>
            </a:extLst>
          </p:cNvPr>
          <p:cNvSpPr>
            <a:spLocks noGrp="1"/>
          </p:cNvSpPr>
          <p:nvPr>
            <p:ph type="sldNum" sz="quarter" idx="12"/>
          </p:nvPr>
        </p:nvSpPr>
        <p:spPr/>
        <p:txBody>
          <a:bodyPr/>
          <a:lstStyle/>
          <a:p>
            <a:fld id="{2AAA7032-8CB7-40F4-9CB9-A644B8ADA1F8}" type="slidenum">
              <a:rPr lang="en-US" smtClean="0"/>
              <a:t>15</a:t>
            </a:fld>
            <a:endParaRPr lang="en-US"/>
          </a:p>
        </p:txBody>
      </p:sp>
      <p:sp>
        <p:nvSpPr>
          <p:cNvPr id="3" name="TextBox 2">
            <a:extLst>
              <a:ext uri="{FF2B5EF4-FFF2-40B4-BE49-F238E27FC236}">
                <a16:creationId xmlns:a16="http://schemas.microsoft.com/office/drawing/2014/main" id="{505118B1-6971-8247-B807-1583AC247D7F}"/>
              </a:ext>
            </a:extLst>
          </p:cNvPr>
          <p:cNvSpPr txBox="1"/>
          <p:nvPr/>
        </p:nvSpPr>
        <p:spPr>
          <a:xfrm>
            <a:off x="4691844" y="2950371"/>
            <a:ext cx="2394886" cy="615553"/>
          </a:xfrm>
          <a:prstGeom prst="rect">
            <a:avLst/>
          </a:prstGeom>
          <a:noFill/>
        </p:spPr>
        <p:txBody>
          <a:bodyPr wrap="none" lIns="0" tIns="0" rIns="0" bIns="0" rtlCol="0">
            <a:spAutoFit/>
          </a:bodyPr>
          <a:lstStyle/>
          <a:p>
            <a:pPr algn="l"/>
            <a:r>
              <a:rPr lang="en-US" sz="4000" dirty="0">
                <a:solidFill>
                  <a:schemeClr val="bg2"/>
                </a:solidFill>
              </a:rPr>
              <a:t>Thank you</a:t>
            </a:r>
          </a:p>
        </p:txBody>
      </p:sp>
    </p:spTree>
    <p:extLst>
      <p:ext uri="{BB962C8B-B14F-4D97-AF65-F5344CB8AC3E}">
        <p14:creationId xmlns:p14="http://schemas.microsoft.com/office/powerpoint/2010/main" val="2432300083"/>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D1E3EDB-D7EB-F14E-A6D1-748C03EC5EDC}" type="slidenum">
              <a:rPr lang="en-US" smtClean="0"/>
              <a:t>2</a:t>
            </a:fld>
            <a:endParaRPr lang="en-US" dirty="0"/>
          </a:p>
        </p:txBody>
      </p:sp>
      <p:sp>
        <p:nvSpPr>
          <p:cNvPr id="11" name="Diamond 10"/>
          <p:cNvSpPr/>
          <p:nvPr/>
        </p:nvSpPr>
        <p:spPr>
          <a:xfrm>
            <a:off x="3771761" y="882059"/>
            <a:ext cx="4597692" cy="1625989"/>
          </a:xfrm>
          <a:prstGeom prst="diamond">
            <a:avLst/>
          </a:prstGeom>
          <a:solidFill>
            <a:schemeClr val="accent6">
              <a:lumMod val="60000"/>
              <a:lumOff val="40000"/>
              <a:alpha val="23000"/>
            </a:schemeClr>
          </a:solidFill>
          <a:ln>
            <a:solidFill>
              <a:schemeClr val="accent6">
                <a:alpha val="19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09570"/>
            <a:r>
              <a:rPr lang="en-US" sz="2000" dirty="0">
                <a:solidFill>
                  <a:schemeClr val="bg1">
                    <a:lumMod val="85000"/>
                  </a:schemeClr>
                </a:solidFill>
              </a:rPr>
              <a:t>Maximize Impact Against HIV, TB and Malaria</a:t>
            </a:r>
          </a:p>
        </p:txBody>
      </p:sp>
      <p:sp>
        <p:nvSpPr>
          <p:cNvPr id="12" name="Diamond 11"/>
          <p:cNvSpPr/>
          <p:nvPr/>
        </p:nvSpPr>
        <p:spPr>
          <a:xfrm>
            <a:off x="1409851" y="1749211"/>
            <a:ext cx="4605224" cy="1663525"/>
          </a:xfrm>
          <a:prstGeom prst="diamond">
            <a:avLst/>
          </a:prstGeom>
          <a:solidFill>
            <a:schemeClr val="accent6">
              <a:lumMod val="20000"/>
              <a:lumOff val="80000"/>
            </a:schemeClr>
          </a:solidFill>
          <a:ln>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09570"/>
            <a:r>
              <a:rPr lang="en-US" b="1" dirty="0">
                <a:solidFill>
                  <a:prstClr val="black"/>
                </a:solidFill>
              </a:rPr>
              <a:t>Build Resilient &amp; Sustainable Systems for Health</a:t>
            </a:r>
          </a:p>
        </p:txBody>
      </p:sp>
      <p:sp>
        <p:nvSpPr>
          <p:cNvPr id="13" name="Diamond 12"/>
          <p:cNvSpPr/>
          <p:nvPr/>
        </p:nvSpPr>
        <p:spPr>
          <a:xfrm>
            <a:off x="6121083" y="1745051"/>
            <a:ext cx="4605224" cy="1663525"/>
          </a:xfrm>
          <a:prstGeom prst="diamond">
            <a:avLst/>
          </a:prstGeom>
          <a:solidFill>
            <a:schemeClr val="accent6">
              <a:lumMod val="20000"/>
              <a:lumOff val="80000"/>
              <a:alpha val="25000"/>
            </a:schemeClr>
          </a:solidFill>
          <a:ln>
            <a:solidFill>
              <a:schemeClr val="accent6">
                <a:alpha val="19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09570"/>
            <a:r>
              <a:rPr lang="en-GB" sz="2000" dirty="0">
                <a:solidFill>
                  <a:schemeClr val="bg1">
                    <a:lumMod val="85000"/>
                  </a:schemeClr>
                </a:solidFill>
              </a:rPr>
              <a:t>Promote and Protect Human Rights &amp; Gender Equality</a:t>
            </a:r>
          </a:p>
        </p:txBody>
      </p:sp>
      <p:sp>
        <p:nvSpPr>
          <p:cNvPr id="14" name="Diamond 13"/>
          <p:cNvSpPr/>
          <p:nvPr/>
        </p:nvSpPr>
        <p:spPr>
          <a:xfrm>
            <a:off x="3793351" y="2643588"/>
            <a:ext cx="4605224" cy="1639261"/>
          </a:xfrm>
          <a:prstGeom prst="diamond">
            <a:avLst/>
          </a:prstGeom>
          <a:solidFill>
            <a:schemeClr val="bg1">
              <a:lumMod val="85000"/>
              <a:alpha val="26000"/>
            </a:schemeClr>
          </a:solidFill>
          <a:ln>
            <a:solidFill>
              <a:schemeClr val="tx1">
                <a:lumMod val="50000"/>
                <a:lumOff val="50000"/>
                <a:alpha val="2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09570"/>
            <a:r>
              <a:rPr lang="en-US" sz="2000" dirty="0">
                <a:solidFill>
                  <a:schemeClr val="bg1">
                    <a:lumMod val="85000"/>
                  </a:schemeClr>
                </a:solidFill>
              </a:rPr>
              <a:t>Mobilize Increased Resources</a:t>
            </a:r>
          </a:p>
        </p:txBody>
      </p:sp>
      <p:sp>
        <p:nvSpPr>
          <p:cNvPr id="15" name="TextBox 14"/>
          <p:cNvSpPr txBox="1"/>
          <p:nvPr/>
        </p:nvSpPr>
        <p:spPr>
          <a:xfrm>
            <a:off x="192154" y="4308438"/>
            <a:ext cx="11645841" cy="2031325"/>
          </a:xfrm>
          <a:prstGeom prst="rect">
            <a:avLst/>
          </a:prstGeom>
          <a:solidFill>
            <a:schemeClr val="bg1"/>
          </a:solidFill>
          <a:ln w="28575">
            <a:noFill/>
          </a:ln>
        </p:spPr>
        <p:txBody>
          <a:bodyPr wrap="square" rtlCol="0">
            <a:spAutoFit/>
          </a:bodyPr>
          <a:lstStyle/>
          <a:p>
            <a:pPr defTabSz="609570"/>
            <a:r>
              <a:rPr lang="en-GB" sz="1400" b="1" dirty="0">
                <a:solidFill>
                  <a:prstClr val="black"/>
                </a:solidFill>
              </a:rPr>
              <a:t>Strategic Objective 2: Build Resilient and Sustainable Systems for Health</a:t>
            </a:r>
          </a:p>
          <a:p>
            <a:pPr defTabSz="609570">
              <a:defRPr/>
            </a:pPr>
            <a:r>
              <a:rPr lang="en-US" sz="1400" b="1" i="1" dirty="0">
                <a:solidFill>
                  <a:schemeClr val="accent1">
                    <a:lumMod val="75000"/>
                  </a:schemeClr>
                </a:solidFill>
              </a:rPr>
              <a:t>Strengthening systems for health is critical to attain universal health coverage and to accelerate the end of the epidemics</a:t>
            </a:r>
          </a:p>
          <a:p>
            <a:pPr marL="342900" indent="-342900" defTabSz="609570">
              <a:buFont typeface="+mj-lt"/>
              <a:buAutoNum type="arabicPeriod"/>
            </a:pPr>
            <a:r>
              <a:rPr lang="en-US" sz="1400" dirty="0"/>
              <a:t>Strengthen </a:t>
            </a:r>
            <a:r>
              <a:rPr lang="en-US" sz="1400" dirty="0">
                <a:solidFill>
                  <a:prstClr val="black"/>
                </a:solidFill>
              </a:rPr>
              <a:t>community </a:t>
            </a:r>
            <a:r>
              <a:rPr lang="en-US" sz="1400" dirty="0"/>
              <a:t>responses and systems </a:t>
            </a:r>
          </a:p>
          <a:p>
            <a:pPr marL="342900" indent="-342900" defTabSz="609570">
              <a:buFont typeface="+mj-lt"/>
              <a:buAutoNum type="arabicPeriod"/>
            </a:pPr>
            <a:r>
              <a:rPr lang="en-US" sz="1400" b="1" dirty="0">
                <a:solidFill>
                  <a:srgbClr val="C00000"/>
                </a:solidFill>
              </a:rPr>
              <a:t>Support reproductive, women’s, children’s, and adolescent health, and platforms for integrated service delivery</a:t>
            </a:r>
          </a:p>
          <a:p>
            <a:pPr marL="342900" indent="-342900" defTabSz="609570">
              <a:buFont typeface="+mj-lt"/>
              <a:buAutoNum type="arabicPeriod"/>
            </a:pPr>
            <a:r>
              <a:rPr lang="en-US" sz="1400" dirty="0"/>
              <a:t>Strengthen global and in-country procurement and supply chain systems </a:t>
            </a:r>
          </a:p>
          <a:p>
            <a:pPr marL="342900" indent="-342900" defTabSz="609570">
              <a:buFont typeface="+mj-lt"/>
              <a:buAutoNum type="arabicPeriod"/>
            </a:pPr>
            <a:r>
              <a:rPr lang="en-US" sz="1400" dirty="0"/>
              <a:t>Leverage critical investments in human resources for health</a:t>
            </a:r>
          </a:p>
          <a:p>
            <a:pPr marL="342900" indent="-342900" defTabSz="609570">
              <a:buFont typeface="+mj-lt"/>
              <a:buAutoNum type="arabicPeriod"/>
            </a:pPr>
            <a:r>
              <a:rPr lang="en-GB" sz="1400" dirty="0"/>
              <a:t>Strengthen data systems for health and countries’ capacities for analysis and use</a:t>
            </a:r>
          </a:p>
          <a:p>
            <a:pPr marL="342900" indent="-342900" defTabSz="609570">
              <a:buFont typeface="+mj-lt"/>
              <a:buAutoNum type="arabicPeriod"/>
            </a:pPr>
            <a:r>
              <a:rPr lang="en-US" sz="1400" dirty="0"/>
              <a:t>Strengthen and align to robust national health strategies and national disease-specific strategic plans</a:t>
            </a:r>
          </a:p>
          <a:p>
            <a:pPr marL="342900" indent="-342900" defTabSz="609570">
              <a:buFont typeface="+mj-lt"/>
              <a:buAutoNum type="arabicPeriod"/>
            </a:pPr>
            <a:r>
              <a:rPr lang="en-US" sz="1400" dirty="0"/>
              <a:t>Strengthen financial management and oversight</a:t>
            </a:r>
          </a:p>
        </p:txBody>
      </p:sp>
      <p:sp>
        <p:nvSpPr>
          <p:cNvPr id="9" name="Title 6">
            <a:extLst>
              <a:ext uri="{FF2B5EF4-FFF2-40B4-BE49-F238E27FC236}">
                <a16:creationId xmlns:a16="http://schemas.microsoft.com/office/drawing/2014/main" id="{130C7095-D43F-4BA7-BA92-8F9AB0825504}"/>
              </a:ext>
            </a:extLst>
          </p:cNvPr>
          <p:cNvSpPr txBox="1">
            <a:spLocks/>
          </p:cNvSpPr>
          <p:nvPr/>
        </p:nvSpPr>
        <p:spPr>
          <a:xfrm>
            <a:off x="746111" y="348181"/>
            <a:ext cx="10749943" cy="767881"/>
          </a:xfrm>
          <a:prstGeom prst="rect">
            <a:avLst/>
          </a:prstGeom>
        </p:spPr>
        <p:txBody>
          <a:bodyPr vert="horz" lIns="0" tIns="0" rIns="0" bIns="60960" rtlCol="0" anchor="t" anchorCtr="0">
            <a:normAutofit/>
          </a:bodyPr>
          <a:lstStyle>
            <a:lvl1pPr algn="l" defTabSz="457200" rtl="0" eaLnBrk="1" latinLnBrk="0" hangingPunct="1">
              <a:spcBef>
                <a:spcPct val="0"/>
              </a:spcBef>
              <a:buNone/>
              <a:defRPr sz="2400" kern="1200" baseline="0">
                <a:solidFill>
                  <a:schemeClr val="tx1"/>
                </a:solidFill>
                <a:latin typeface="Arial"/>
                <a:ea typeface="+mj-ea"/>
                <a:cs typeface="+mj-cs"/>
              </a:defRPr>
            </a:lvl1pPr>
          </a:lstStyle>
          <a:p>
            <a:r>
              <a:rPr lang="en-US" b="1" dirty="0"/>
              <a:t>Global Fund Strategy 2017 – 2022</a:t>
            </a:r>
          </a:p>
          <a:p>
            <a:r>
              <a:rPr lang="en-US" sz="2000" b="1" i="1" dirty="0"/>
              <a:t>“Investing to End Epidemics”</a:t>
            </a:r>
          </a:p>
        </p:txBody>
      </p:sp>
    </p:spTree>
    <p:extLst>
      <p:ext uri="{BB962C8B-B14F-4D97-AF65-F5344CB8AC3E}">
        <p14:creationId xmlns:p14="http://schemas.microsoft.com/office/powerpoint/2010/main" val="24060962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D1E3EDB-D7EB-F14E-A6D1-748C03EC5EDC}" type="slidenum">
              <a:rPr lang="en-US" smtClean="0"/>
              <a:t>3</a:t>
            </a:fld>
            <a:endParaRPr lang="en-US" dirty="0"/>
          </a:p>
        </p:txBody>
      </p:sp>
      <p:sp>
        <p:nvSpPr>
          <p:cNvPr id="10" name="Title 6"/>
          <p:cNvSpPr txBox="1">
            <a:spLocks/>
          </p:cNvSpPr>
          <p:nvPr/>
        </p:nvSpPr>
        <p:spPr>
          <a:xfrm>
            <a:off x="724551" y="454011"/>
            <a:ext cx="10749943" cy="767881"/>
          </a:xfrm>
          <a:prstGeom prst="rect">
            <a:avLst/>
          </a:prstGeom>
        </p:spPr>
        <p:txBody>
          <a:bodyPr vert="horz" lIns="0" tIns="0" rIns="0" bIns="60960" rtlCol="0" anchor="t" anchorCtr="0">
            <a:normAutofit/>
          </a:bodyPr>
          <a:lstStyle>
            <a:lvl1pPr algn="l" defTabSz="457200" rtl="0" eaLnBrk="1" latinLnBrk="0" hangingPunct="1">
              <a:spcBef>
                <a:spcPct val="0"/>
              </a:spcBef>
              <a:buNone/>
              <a:defRPr sz="2400" kern="1200" baseline="0">
                <a:solidFill>
                  <a:schemeClr val="tx1"/>
                </a:solidFill>
                <a:latin typeface="Arial"/>
                <a:ea typeface="+mj-ea"/>
                <a:cs typeface="+mj-cs"/>
              </a:defRPr>
            </a:lvl1pPr>
          </a:lstStyle>
          <a:p>
            <a:r>
              <a:rPr lang="en-US" b="1" dirty="0"/>
              <a:t>“Investing to End Epidemics”</a:t>
            </a:r>
          </a:p>
        </p:txBody>
      </p:sp>
      <p:sp>
        <p:nvSpPr>
          <p:cNvPr id="11" name="Diamond 10"/>
          <p:cNvSpPr/>
          <p:nvPr/>
        </p:nvSpPr>
        <p:spPr>
          <a:xfrm>
            <a:off x="3771761" y="882059"/>
            <a:ext cx="4597692" cy="1625989"/>
          </a:xfrm>
          <a:prstGeom prst="diamond">
            <a:avLst/>
          </a:prstGeom>
          <a:solidFill>
            <a:schemeClr val="accent6">
              <a:lumMod val="60000"/>
              <a:lumOff val="40000"/>
              <a:alpha val="23000"/>
            </a:schemeClr>
          </a:solidFill>
          <a:ln>
            <a:solidFill>
              <a:schemeClr val="accent6">
                <a:alpha val="19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09570"/>
            <a:r>
              <a:rPr lang="en-US" sz="2000" dirty="0">
                <a:solidFill>
                  <a:schemeClr val="bg1">
                    <a:lumMod val="85000"/>
                  </a:schemeClr>
                </a:solidFill>
              </a:rPr>
              <a:t>Maximize Impact Against HIV, TB and Malaria</a:t>
            </a:r>
          </a:p>
        </p:txBody>
      </p:sp>
      <p:sp>
        <p:nvSpPr>
          <p:cNvPr id="12" name="Diamond 11"/>
          <p:cNvSpPr/>
          <p:nvPr/>
        </p:nvSpPr>
        <p:spPr>
          <a:xfrm>
            <a:off x="1409851" y="1749211"/>
            <a:ext cx="4605224" cy="1663525"/>
          </a:xfrm>
          <a:prstGeom prst="diamond">
            <a:avLst/>
          </a:prstGeom>
          <a:solidFill>
            <a:schemeClr val="accent6">
              <a:lumMod val="20000"/>
              <a:lumOff val="80000"/>
              <a:alpha val="18000"/>
            </a:schemeClr>
          </a:solidFill>
          <a:ln>
            <a:solidFill>
              <a:schemeClr val="accent6">
                <a:alpha val="16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09570"/>
            <a:r>
              <a:rPr lang="en-US" sz="2000" dirty="0">
                <a:solidFill>
                  <a:schemeClr val="bg1">
                    <a:lumMod val="85000"/>
                  </a:schemeClr>
                </a:solidFill>
              </a:rPr>
              <a:t>Build Resilient &amp; Sustainable Systems for Health</a:t>
            </a:r>
          </a:p>
        </p:txBody>
      </p:sp>
      <p:sp>
        <p:nvSpPr>
          <p:cNvPr id="13" name="Diamond 12"/>
          <p:cNvSpPr/>
          <p:nvPr/>
        </p:nvSpPr>
        <p:spPr>
          <a:xfrm>
            <a:off x="6121083" y="1745051"/>
            <a:ext cx="4605224" cy="1663525"/>
          </a:xfrm>
          <a:prstGeom prst="diamond">
            <a:avLst/>
          </a:prstGeom>
          <a:solidFill>
            <a:schemeClr val="accent6">
              <a:lumMod val="20000"/>
              <a:lumOff val="80000"/>
            </a:schemeClr>
          </a:solidFill>
          <a:ln>
            <a:solidFill>
              <a:schemeClr val="accent2">
                <a:lumMod val="40000"/>
                <a:lumOff val="6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09570"/>
            <a:r>
              <a:rPr lang="en-GB" b="1" dirty="0">
                <a:solidFill>
                  <a:prstClr val="black"/>
                </a:solidFill>
              </a:rPr>
              <a:t>Promote and Protect Human Rights &amp; Gender Equality</a:t>
            </a:r>
          </a:p>
        </p:txBody>
      </p:sp>
      <p:sp>
        <p:nvSpPr>
          <p:cNvPr id="14" name="Diamond 13"/>
          <p:cNvSpPr/>
          <p:nvPr/>
        </p:nvSpPr>
        <p:spPr>
          <a:xfrm>
            <a:off x="3793351" y="2643588"/>
            <a:ext cx="4605224" cy="1639261"/>
          </a:xfrm>
          <a:prstGeom prst="diamond">
            <a:avLst/>
          </a:prstGeom>
          <a:solidFill>
            <a:schemeClr val="bg1">
              <a:lumMod val="85000"/>
              <a:alpha val="26000"/>
            </a:schemeClr>
          </a:solidFill>
          <a:ln>
            <a:solidFill>
              <a:schemeClr val="tx1">
                <a:lumMod val="50000"/>
                <a:lumOff val="50000"/>
                <a:alpha val="2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09570"/>
            <a:r>
              <a:rPr lang="en-US" sz="2000" dirty="0">
                <a:solidFill>
                  <a:schemeClr val="bg1">
                    <a:lumMod val="85000"/>
                  </a:schemeClr>
                </a:solidFill>
              </a:rPr>
              <a:t>Mobilize Increased Resources</a:t>
            </a:r>
          </a:p>
        </p:txBody>
      </p:sp>
      <p:sp>
        <p:nvSpPr>
          <p:cNvPr id="15" name="TextBox 14"/>
          <p:cNvSpPr txBox="1"/>
          <p:nvPr/>
        </p:nvSpPr>
        <p:spPr>
          <a:xfrm>
            <a:off x="561954" y="4538164"/>
            <a:ext cx="11181313" cy="1600438"/>
          </a:xfrm>
          <a:prstGeom prst="rect">
            <a:avLst/>
          </a:prstGeom>
          <a:solidFill>
            <a:schemeClr val="bg1"/>
          </a:solidFill>
          <a:effectLst/>
        </p:spPr>
        <p:txBody>
          <a:bodyPr wrap="square" rtlCol="0">
            <a:spAutoFit/>
          </a:bodyPr>
          <a:lstStyle/>
          <a:p>
            <a:pPr defTabSz="609570"/>
            <a:r>
              <a:rPr lang="en-GB" sz="1400" b="1" dirty="0">
                <a:solidFill>
                  <a:prstClr val="black"/>
                </a:solidFill>
              </a:rPr>
              <a:t>Strategic Objective 3: Promote and Protect Human Rights and Gender Equality</a:t>
            </a:r>
          </a:p>
          <a:p>
            <a:pPr defTabSz="609570"/>
            <a:r>
              <a:rPr lang="en-US" sz="1400" b="1" i="1" dirty="0">
                <a:solidFill>
                  <a:schemeClr val="accent1">
                    <a:lumMod val="75000"/>
                  </a:schemeClr>
                </a:solidFill>
              </a:rPr>
              <a:t>Promoting and protecting human rights and gender equality is required to accelerate the end of the epidemics</a:t>
            </a:r>
          </a:p>
          <a:p>
            <a:pPr marL="342900" indent="-342900" defTabSz="609570">
              <a:buFont typeface="+mj-lt"/>
              <a:buAutoNum type="arabicPeriod"/>
            </a:pPr>
            <a:r>
              <a:rPr lang="en-US" sz="1400" b="1" dirty="0">
                <a:solidFill>
                  <a:srgbClr val="C00000"/>
                </a:solidFill>
                <a:ea typeface="MS Mincho" panose="02020609040205080304" pitchFamily="49" charset="-128"/>
                <a:cs typeface="Times New Roman" panose="02020603050405020304" pitchFamily="18" charset="0"/>
              </a:rPr>
              <a:t>Scale-up programs to support women and girls, including programs to advance sexual and reproductive health and rights </a:t>
            </a:r>
          </a:p>
          <a:p>
            <a:pPr marL="342900" indent="-342900" defTabSz="609570">
              <a:buFont typeface="+mj-lt"/>
              <a:buAutoNum type="arabicPeriod"/>
            </a:pPr>
            <a:r>
              <a:rPr lang="en-US" sz="1400" b="1" dirty="0">
                <a:solidFill>
                  <a:srgbClr val="C00000"/>
                </a:solidFill>
                <a:ea typeface="MS Mincho" panose="02020609040205080304" pitchFamily="49" charset="-128"/>
                <a:cs typeface="Times New Roman" panose="02020603050405020304" pitchFamily="18" charset="0"/>
              </a:rPr>
              <a:t>Invest to reduce health inequities including gender- and age-related disparities </a:t>
            </a:r>
            <a:endParaRPr lang="en-US" sz="1400" b="1" strike="sngStrike" dirty="0">
              <a:solidFill>
                <a:srgbClr val="C00000"/>
              </a:solidFill>
              <a:ea typeface="MS Mincho" panose="02020609040205080304" pitchFamily="49" charset="-128"/>
              <a:cs typeface="Times New Roman" panose="02020603050405020304" pitchFamily="18" charset="0"/>
            </a:endParaRPr>
          </a:p>
          <a:p>
            <a:pPr marL="342900" indent="-342900" defTabSz="609570">
              <a:buFont typeface="+mj-lt"/>
              <a:buAutoNum type="arabicPeriod"/>
            </a:pPr>
            <a:r>
              <a:rPr lang="en-US" sz="1400" dirty="0"/>
              <a:t>Introduce and scale-up programs that remove human rights barriers to accessing HIV, TB and malaria services</a:t>
            </a:r>
          </a:p>
          <a:p>
            <a:pPr marL="342900" indent="-342900" defTabSz="609570">
              <a:buFont typeface="+mj-lt"/>
              <a:buAutoNum type="arabicPeriod"/>
            </a:pPr>
            <a:r>
              <a:rPr lang="en-US" sz="1400" dirty="0"/>
              <a:t>Integ</a:t>
            </a:r>
            <a:r>
              <a:rPr lang="en-US" sz="1400" dirty="0">
                <a:solidFill>
                  <a:prstClr val="black"/>
                </a:solidFill>
              </a:rPr>
              <a:t>rate human rights considerations throughout the grant cycle and in policies and policy-making processes</a:t>
            </a:r>
          </a:p>
          <a:p>
            <a:pPr marL="342900" indent="-342900" defTabSz="609570">
              <a:buFont typeface="+mj-lt"/>
              <a:buAutoNum type="arabicPeriod"/>
            </a:pPr>
            <a:r>
              <a:rPr lang="en-US" sz="1400" dirty="0">
                <a:solidFill>
                  <a:prstClr val="black"/>
                </a:solidFill>
              </a:rPr>
              <a:t>Support </a:t>
            </a:r>
            <a:r>
              <a:rPr lang="en-US" sz="1400" dirty="0"/>
              <a:t>meaningful</a:t>
            </a:r>
            <a:r>
              <a:rPr lang="en-US" sz="1400" dirty="0">
                <a:solidFill>
                  <a:prstClr val="black"/>
                </a:solidFill>
              </a:rPr>
              <a:t> engagement of key and vulnerable populations and networks in Global Fund-related processes</a:t>
            </a:r>
          </a:p>
        </p:txBody>
      </p:sp>
    </p:spTree>
    <p:extLst>
      <p:ext uri="{BB962C8B-B14F-4D97-AF65-F5344CB8AC3E}">
        <p14:creationId xmlns:p14="http://schemas.microsoft.com/office/powerpoint/2010/main" val="28749977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999" y="600000"/>
            <a:ext cx="11043375" cy="1143000"/>
          </a:xfrm>
        </p:spPr>
        <p:txBody>
          <a:bodyPr/>
          <a:lstStyle/>
          <a:p>
            <a:r>
              <a:rPr lang="en-US" b="1" dirty="0"/>
              <a:t>Global Fund’s </a:t>
            </a:r>
            <a:r>
              <a:rPr lang="en-US" b="1" i="1" dirty="0"/>
              <a:t>Policy on Co-infections and Co-morbidities </a:t>
            </a:r>
            <a:r>
              <a:rPr lang="en-US" b="1" dirty="0"/>
              <a:t>(COIM policy 2015)</a:t>
            </a:r>
            <a:endParaRPr lang="en-GB" b="1" dirty="0"/>
          </a:p>
        </p:txBody>
      </p:sp>
      <p:sp>
        <p:nvSpPr>
          <p:cNvPr id="3" name="Content Placeholder 2"/>
          <p:cNvSpPr>
            <a:spLocks noGrp="1"/>
          </p:cNvSpPr>
          <p:nvPr>
            <p:ph idx="1"/>
          </p:nvPr>
        </p:nvSpPr>
        <p:spPr>
          <a:xfrm>
            <a:off x="720000" y="1476135"/>
            <a:ext cx="10752000" cy="4473145"/>
          </a:xfrm>
        </p:spPr>
        <p:txBody>
          <a:bodyPr>
            <a:normAutofit lnSpcReduction="10000"/>
          </a:bodyPr>
          <a:lstStyle/>
          <a:p>
            <a:pPr marL="285750" indent="-285750">
              <a:buFont typeface="Arial" panose="020B0604020202020204" pitchFamily="34" charset="0"/>
              <a:buChar char="•"/>
            </a:pPr>
            <a:r>
              <a:rPr lang="en-US" dirty="0"/>
              <a:t>As new health technologies are introduced and countries consider broad health needs, the Global Fund expects to see an increase in the number of country requests for financing new health interventions that address the burden of HIV, TB, malaria and their co-infections and co-morbidities (COIM)</a:t>
            </a:r>
          </a:p>
          <a:p>
            <a:pPr marL="285750" indent="-285750">
              <a:buFont typeface="Arial" panose="020B0604020202020204" pitchFamily="34" charset="0"/>
              <a:buChar char="•"/>
            </a:pPr>
            <a:r>
              <a:rPr lang="en-US" dirty="0"/>
              <a:t>Under its </a:t>
            </a:r>
            <a:r>
              <a:rPr lang="en-US" i="1" dirty="0"/>
              <a:t>Policy on Co-infections and Co-morbidities</a:t>
            </a:r>
            <a:r>
              <a:rPr lang="en-US" dirty="0"/>
              <a:t>, the Global Fund will consider financing a COIM intervention when there is sufficient evidence the intervention: </a:t>
            </a:r>
          </a:p>
          <a:p>
            <a:pPr marL="548550" lvl="3" indent="-285750">
              <a:buFont typeface="Arial" panose="020B0604020202020204" pitchFamily="34" charset="0"/>
              <a:buChar char="•"/>
            </a:pPr>
            <a:r>
              <a:rPr lang="en-US" dirty="0"/>
              <a:t>Is based on a strong investment case considering impact and cost within the context of existing programs</a:t>
            </a:r>
          </a:p>
          <a:p>
            <a:pPr marL="548550" lvl="3" indent="-285750">
              <a:buFont typeface="Arial" panose="020B0604020202020204" pitchFamily="34" charset="0"/>
              <a:buChar char="•"/>
            </a:pPr>
            <a:r>
              <a:rPr lang="en-US" dirty="0"/>
              <a:t>Extends the life expectancy, prevents and/or reduces mortality and morbidity, of people living with HIV, TB and malaria by acting directly on HIV, TB or malaria </a:t>
            </a:r>
          </a:p>
          <a:p>
            <a:pPr marL="548550" lvl="3" indent="-285750">
              <a:buFont typeface="Arial" panose="020B0604020202020204" pitchFamily="34" charset="0"/>
              <a:buChar char="•"/>
            </a:pPr>
            <a:r>
              <a:rPr lang="en-US" dirty="0"/>
              <a:t>Is an effective health intervention that prevents or treats a COIM that has a disproportionate impact on people living with HIV, TB or malaria</a:t>
            </a:r>
          </a:p>
          <a:p>
            <a:pPr marL="548550" lvl="3" indent="-285750">
              <a:buFont typeface="Arial" panose="020B0604020202020204" pitchFamily="34" charset="0"/>
              <a:buChar char="•"/>
            </a:pPr>
            <a:r>
              <a:rPr lang="en-US" dirty="0"/>
              <a:t>Is aligned with national policy guidelines</a:t>
            </a:r>
          </a:p>
          <a:p>
            <a:pPr marL="548550" lvl="3" indent="-285750">
              <a:buFont typeface="Arial" panose="020B0604020202020204" pitchFamily="34" charset="0"/>
              <a:buChar char="•"/>
            </a:pPr>
            <a:r>
              <a:rPr lang="en-US" b="1" dirty="0">
                <a:solidFill>
                  <a:schemeClr val="bg2">
                    <a:lumMod val="60000"/>
                    <a:lumOff val="40000"/>
                  </a:schemeClr>
                </a:solidFill>
              </a:rPr>
              <a:t>For HPV, and cervical cancer, this means facilitating access to screening and early treatment of cervical cancer for women living with HIV, and vice versa.  </a:t>
            </a:r>
          </a:p>
          <a:p>
            <a:pPr marL="285750" lvl="1" indent="-285750">
              <a:buFont typeface="Arial" panose="020B0604020202020204" pitchFamily="34" charset="0"/>
              <a:buChar char="•"/>
            </a:pPr>
            <a:endParaRPr lang="en-US" dirty="0">
              <a:solidFill>
                <a:schemeClr val="tx1"/>
              </a:solidFill>
            </a:endParaRPr>
          </a:p>
          <a:p>
            <a:endParaRPr lang="en-US" dirty="0"/>
          </a:p>
          <a:p>
            <a:pPr marL="285750" indent="-285750">
              <a:buFont typeface="Arial" panose="020B0604020202020204" pitchFamily="34" charset="0"/>
              <a:buChar char="•"/>
            </a:pPr>
            <a:endParaRPr lang="en-GB" dirty="0"/>
          </a:p>
        </p:txBody>
      </p:sp>
      <p:sp>
        <p:nvSpPr>
          <p:cNvPr id="4" name="Slide Number Placeholder 3"/>
          <p:cNvSpPr>
            <a:spLocks noGrp="1"/>
          </p:cNvSpPr>
          <p:nvPr>
            <p:ph type="sldNum" sz="quarter" idx="12"/>
          </p:nvPr>
        </p:nvSpPr>
        <p:spPr/>
        <p:txBody>
          <a:bodyPr/>
          <a:lstStyle/>
          <a:p>
            <a:fld id="{1D1E3EDB-D7EB-F14E-A6D1-748C03EC5EDC}" type="slidenum">
              <a:rPr lang="en-US" smtClean="0">
                <a:solidFill>
                  <a:prstClr val="white">
                    <a:lumMod val="75000"/>
                  </a:prstClr>
                </a:solidFill>
              </a:rPr>
              <a:pPr/>
              <a:t>4</a:t>
            </a:fld>
            <a:endParaRPr lang="en-US" dirty="0">
              <a:solidFill>
                <a:prstClr val="white">
                  <a:lumMod val="75000"/>
                </a:prstClr>
              </a:solidFill>
            </a:endParaRPr>
          </a:p>
        </p:txBody>
      </p:sp>
    </p:spTree>
    <p:extLst>
      <p:ext uri="{BB962C8B-B14F-4D97-AF65-F5344CB8AC3E}">
        <p14:creationId xmlns:p14="http://schemas.microsoft.com/office/powerpoint/2010/main" val="29268790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9E9FD5-8287-4899-AE0E-04320BBB6910}"/>
              </a:ext>
            </a:extLst>
          </p:cNvPr>
          <p:cNvSpPr>
            <a:spLocks noGrp="1"/>
          </p:cNvSpPr>
          <p:nvPr>
            <p:ph type="title"/>
          </p:nvPr>
        </p:nvSpPr>
        <p:spPr/>
        <p:txBody>
          <a:bodyPr/>
          <a:lstStyle/>
          <a:p>
            <a:r>
              <a:rPr lang="en-US" dirty="0"/>
              <a:t>Overview: Global Fund Cervical Cancer Investments</a:t>
            </a:r>
            <a:br>
              <a:rPr lang="en-US" dirty="0"/>
            </a:br>
            <a:r>
              <a:rPr lang="en-US" sz="2400" dirty="0"/>
              <a:t>New Funding Model/NFM 1 (2014-2016) and NFM 2 (2017-2019)</a:t>
            </a:r>
            <a:endParaRPr lang="en-US" dirty="0"/>
          </a:p>
        </p:txBody>
      </p:sp>
      <p:sp>
        <p:nvSpPr>
          <p:cNvPr id="3" name="Slide Number Placeholder 2">
            <a:extLst>
              <a:ext uri="{FF2B5EF4-FFF2-40B4-BE49-F238E27FC236}">
                <a16:creationId xmlns:a16="http://schemas.microsoft.com/office/drawing/2014/main" id="{EA1249E8-8E7B-4752-AF5F-27020B7237EF}"/>
              </a:ext>
            </a:extLst>
          </p:cNvPr>
          <p:cNvSpPr>
            <a:spLocks noGrp="1"/>
          </p:cNvSpPr>
          <p:nvPr>
            <p:ph type="sldNum" sz="quarter" idx="10"/>
          </p:nvPr>
        </p:nvSpPr>
        <p:spPr/>
        <p:txBody>
          <a:bodyPr/>
          <a:lstStyle/>
          <a:p>
            <a:fld id="{2AAA7032-8CB7-40F4-9CB9-A644B8ADA1F8}" type="slidenum">
              <a:rPr lang="en-US" smtClean="0"/>
              <a:pPr/>
              <a:t>5</a:t>
            </a:fld>
            <a:endParaRPr lang="en-US"/>
          </a:p>
        </p:txBody>
      </p:sp>
      <p:grpSp>
        <p:nvGrpSpPr>
          <p:cNvPr id="13" name="Group 12">
            <a:extLst>
              <a:ext uri="{FF2B5EF4-FFF2-40B4-BE49-F238E27FC236}">
                <a16:creationId xmlns:a16="http://schemas.microsoft.com/office/drawing/2014/main" id="{D3435FFB-2B72-4DCF-982B-2ED338C30439}"/>
              </a:ext>
            </a:extLst>
          </p:cNvPr>
          <p:cNvGrpSpPr/>
          <p:nvPr/>
        </p:nvGrpSpPr>
        <p:grpSpPr>
          <a:xfrm>
            <a:off x="371475" y="1376772"/>
            <a:ext cx="11232327" cy="4008844"/>
            <a:chOff x="371475" y="1376772"/>
            <a:chExt cx="11232327" cy="4008844"/>
          </a:xfrm>
        </p:grpSpPr>
        <p:grpSp>
          <p:nvGrpSpPr>
            <p:cNvPr id="12" name="Group 11">
              <a:extLst>
                <a:ext uri="{FF2B5EF4-FFF2-40B4-BE49-F238E27FC236}">
                  <a16:creationId xmlns:a16="http://schemas.microsoft.com/office/drawing/2014/main" id="{03D1AA01-7E44-40F0-B04F-194ACDDCA04F}"/>
                </a:ext>
              </a:extLst>
            </p:cNvPr>
            <p:cNvGrpSpPr/>
            <p:nvPr/>
          </p:nvGrpSpPr>
          <p:grpSpPr>
            <a:xfrm>
              <a:off x="371475" y="1376772"/>
              <a:ext cx="11232327" cy="4008844"/>
              <a:chOff x="371475" y="1520788"/>
              <a:chExt cx="11232327" cy="4008844"/>
            </a:xfrm>
          </p:grpSpPr>
          <p:pic>
            <p:nvPicPr>
              <p:cNvPr id="5" name="Picture 4" descr="A screenshot of a cell phone&#10;&#10;Description generated with high confidence">
                <a:extLst>
                  <a:ext uri="{FF2B5EF4-FFF2-40B4-BE49-F238E27FC236}">
                    <a16:creationId xmlns:a16="http://schemas.microsoft.com/office/drawing/2014/main" id="{6B42AF9C-40DB-4A51-9357-12D705A54F9C}"/>
                  </a:ext>
                </a:extLst>
              </p:cNvPr>
              <p:cNvPicPr>
                <a:picLocks noChangeAspect="1"/>
              </p:cNvPicPr>
              <p:nvPr/>
            </p:nvPicPr>
            <p:blipFill rotWithShape="1">
              <a:blip r:embed="rId2"/>
              <a:srcRect l="1137" t="16949" r="806" b="8510"/>
              <a:stretch/>
            </p:blipFill>
            <p:spPr>
              <a:xfrm>
                <a:off x="371475" y="1520788"/>
                <a:ext cx="11232327" cy="4008844"/>
              </a:xfrm>
              <a:prstGeom prst="rect">
                <a:avLst/>
              </a:prstGeom>
            </p:spPr>
          </p:pic>
          <p:sp>
            <p:nvSpPr>
              <p:cNvPr id="6" name="TextBox 5">
                <a:extLst>
                  <a:ext uri="{FF2B5EF4-FFF2-40B4-BE49-F238E27FC236}">
                    <a16:creationId xmlns:a16="http://schemas.microsoft.com/office/drawing/2014/main" id="{35B4C9D0-BF49-47E1-8632-C4568743231F}"/>
                  </a:ext>
                </a:extLst>
              </p:cNvPr>
              <p:cNvSpPr txBox="1"/>
              <p:nvPr/>
            </p:nvSpPr>
            <p:spPr>
              <a:xfrm>
                <a:off x="3755740" y="5096217"/>
                <a:ext cx="876300" cy="276999"/>
              </a:xfrm>
              <a:prstGeom prst="rect">
                <a:avLst/>
              </a:prstGeom>
              <a:solidFill>
                <a:schemeClr val="bg1"/>
              </a:solidFill>
            </p:spPr>
            <p:txBody>
              <a:bodyPr wrap="square" rtlCol="0">
                <a:spAutoFit/>
              </a:bodyPr>
              <a:lstStyle/>
              <a:p>
                <a:r>
                  <a:rPr lang="en-US" sz="1200" dirty="0"/>
                  <a:t>NFM 1</a:t>
                </a:r>
              </a:p>
            </p:txBody>
          </p:sp>
          <p:sp>
            <p:nvSpPr>
              <p:cNvPr id="7" name="TextBox 6">
                <a:extLst>
                  <a:ext uri="{FF2B5EF4-FFF2-40B4-BE49-F238E27FC236}">
                    <a16:creationId xmlns:a16="http://schemas.microsoft.com/office/drawing/2014/main" id="{350A5E98-AE0C-406F-B3F3-18A1F56B480C}"/>
                  </a:ext>
                </a:extLst>
              </p:cNvPr>
              <p:cNvSpPr txBox="1"/>
              <p:nvPr/>
            </p:nvSpPr>
            <p:spPr>
              <a:xfrm>
                <a:off x="5507732" y="5096217"/>
                <a:ext cx="876300" cy="276999"/>
              </a:xfrm>
              <a:prstGeom prst="rect">
                <a:avLst/>
              </a:prstGeom>
              <a:solidFill>
                <a:schemeClr val="bg1"/>
              </a:solidFill>
            </p:spPr>
            <p:txBody>
              <a:bodyPr wrap="square" rtlCol="0">
                <a:spAutoFit/>
              </a:bodyPr>
              <a:lstStyle/>
              <a:p>
                <a:r>
                  <a:rPr lang="en-US" sz="1200" dirty="0"/>
                  <a:t>NFM 2</a:t>
                </a:r>
              </a:p>
            </p:txBody>
          </p:sp>
        </p:grpSp>
        <p:sp>
          <p:nvSpPr>
            <p:cNvPr id="8" name="TextBox 7">
              <a:extLst>
                <a:ext uri="{FF2B5EF4-FFF2-40B4-BE49-F238E27FC236}">
                  <a16:creationId xmlns:a16="http://schemas.microsoft.com/office/drawing/2014/main" id="{5A886DB6-5DF0-4D17-8A2B-27921EE919C9}"/>
                </a:ext>
              </a:extLst>
            </p:cNvPr>
            <p:cNvSpPr txBox="1"/>
            <p:nvPr/>
          </p:nvSpPr>
          <p:spPr>
            <a:xfrm>
              <a:off x="5807968" y="2276872"/>
              <a:ext cx="1586917" cy="504056"/>
            </a:xfrm>
            <a:prstGeom prst="rect">
              <a:avLst/>
            </a:prstGeom>
            <a:solidFill>
              <a:schemeClr val="bg1"/>
            </a:solidFill>
            <a:ln>
              <a:solidFill>
                <a:schemeClr val="tx1"/>
              </a:solidFill>
            </a:ln>
          </p:spPr>
          <p:txBody>
            <a:bodyPr wrap="square" rtlCol="0">
              <a:spAutoFit/>
            </a:bodyPr>
            <a:lstStyle/>
            <a:p>
              <a:r>
                <a:rPr lang="en-US" sz="900" dirty="0"/>
                <a:t>Malawi also invested in 300 </a:t>
              </a:r>
              <a:r>
                <a:rPr lang="en-US" sz="900" dirty="0" err="1"/>
                <a:t>Thermocoagulators</a:t>
              </a:r>
              <a:r>
                <a:rPr lang="en-US" sz="900" dirty="0"/>
                <a:t> in NFM2</a:t>
              </a:r>
            </a:p>
          </p:txBody>
        </p:sp>
        <p:sp>
          <p:nvSpPr>
            <p:cNvPr id="9" name="TextBox 8">
              <a:extLst>
                <a:ext uri="{FF2B5EF4-FFF2-40B4-BE49-F238E27FC236}">
                  <a16:creationId xmlns:a16="http://schemas.microsoft.com/office/drawing/2014/main" id="{91570E42-CB92-4CD6-94EF-65FC19686AA9}"/>
                </a:ext>
              </a:extLst>
            </p:cNvPr>
            <p:cNvSpPr txBox="1"/>
            <p:nvPr/>
          </p:nvSpPr>
          <p:spPr>
            <a:xfrm>
              <a:off x="10192754" y="2096852"/>
              <a:ext cx="1339850" cy="504056"/>
            </a:xfrm>
            <a:prstGeom prst="rect">
              <a:avLst/>
            </a:prstGeom>
            <a:noFill/>
            <a:ln>
              <a:solidFill>
                <a:schemeClr val="tx1"/>
              </a:solidFill>
            </a:ln>
          </p:spPr>
          <p:txBody>
            <a:bodyPr wrap="square" rtlCol="0">
              <a:noAutofit/>
            </a:bodyPr>
            <a:lstStyle/>
            <a:p>
              <a:r>
                <a:rPr lang="en-US" sz="900" dirty="0"/>
                <a:t>Zambia also reinvested 600K of savings in NFM1</a:t>
              </a:r>
            </a:p>
          </p:txBody>
        </p:sp>
      </p:grpSp>
      <p:graphicFrame>
        <p:nvGraphicFramePr>
          <p:cNvPr id="11" name="Table 10">
            <a:extLst>
              <a:ext uri="{FF2B5EF4-FFF2-40B4-BE49-F238E27FC236}">
                <a16:creationId xmlns:a16="http://schemas.microsoft.com/office/drawing/2014/main" id="{D172AD23-AF03-45D6-A5F7-0573D929D1FD}"/>
              </a:ext>
            </a:extLst>
          </p:cNvPr>
          <p:cNvGraphicFramePr>
            <a:graphicFrameLocks noGrp="1"/>
          </p:cNvGraphicFramePr>
          <p:nvPr/>
        </p:nvGraphicFramePr>
        <p:xfrm>
          <a:off x="371864" y="5454839"/>
          <a:ext cx="4968441" cy="741680"/>
        </p:xfrm>
        <a:graphic>
          <a:graphicData uri="http://schemas.openxmlformats.org/drawingml/2006/table">
            <a:tbl>
              <a:tblPr firstRow="1" bandRow="1">
                <a:tableStyleId>{2D5ABB26-0587-4C30-8999-92F81FD0307C}</a:tableStyleId>
              </a:tblPr>
              <a:tblGrid>
                <a:gridCol w="1836093">
                  <a:extLst>
                    <a:ext uri="{9D8B030D-6E8A-4147-A177-3AD203B41FA5}">
                      <a16:colId xmlns:a16="http://schemas.microsoft.com/office/drawing/2014/main" val="845202450"/>
                    </a:ext>
                  </a:extLst>
                </a:gridCol>
                <a:gridCol w="3132348">
                  <a:extLst>
                    <a:ext uri="{9D8B030D-6E8A-4147-A177-3AD203B41FA5}">
                      <a16:colId xmlns:a16="http://schemas.microsoft.com/office/drawing/2014/main" val="3423864627"/>
                    </a:ext>
                  </a:extLst>
                </a:gridCol>
              </a:tblGrid>
              <a:tr h="370840">
                <a:tc>
                  <a:txBody>
                    <a:bodyPr/>
                    <a:lstStyle/>
                    <a:p>
                      <a:r>
                        <a:rPr lang="en-US" sz="1400" dirty="0"/>
                        <a:t>Total NFM1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a:t>USD 0.959 million / 6 countries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23229289"/>
                  </a:ext>
                </a:extLst>
              </a:tr>
              <a:tr h="370840">
                <a:tc>
                  <a:txBody>
                    <a:bodyPr/>
                    <a:lstStyle/>
                    <a:p>
                      <a:r>
                        <a:rPr lang="en-US" sz="1400" dirty="0"/>
                        <a:t>Total NFM2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USD 3.3 million / 15 countries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346847"/>
                  </a:ext>
                </a:extLst>
              </a:tr>
            </a:tbl>
          </a:graphicData>
        </a:graphic>
      </p:graphicFrame>
      <p:sp>
        <p:nvSpPr>
          <p:cNvPr id="4" name="TextBox 3">
            <a:extLst>
              <a:ext uri="{FF2B5EF4-FFF2-40B4-BE49-F238E27FC236}">
                <a16:creationId xmlns:a16="http://schemas.microsoft.com/office/drawing/2014/main" id="{BCF047FB-2E42-4834-BDC0-124021353BE5}"/>
              </a:ext>
            </a:extLst>
          </p:cNvPr>
          <p:cNvSpPr txBox="1"/>
          <p:nvPr/>
        </p:nvSpPr>
        <p:spPr>
          <a:xfrm>
            <a:off x="8076220" y="6273316"/>
            <a:ext cx="3816424" cy="153888"/>
          </a:xfrm>
          <a:prstGeom prst="rect">
            <a:avLst/>
          </a:prstGeom>
          <a:noFill/>
        </p:spPr>
        <p:txBody>
          <a:bodyPr wrap="square" lIns="0" tIns="0" rIns="0" bIns="0" rtlCol="0">
            <a:spAutoFit/>
          </a:bodyPr>
          <a:lstStyle/>
          <a:p>
            <a:pPr algn="ctr"/>
            <a:r>
              <a:rPr lang="en-US" sz="1000" dirty="0">
                <a:solidFill>
                  <a:schemeClr val="bg2"/>
                </a:solidFill>
              </a:rPr>
              <a:t>NFM12014-2016  NFM2 2017-2019</a:t>
            </a:r>
          </a:p>
        </p:txBody>
      </p:sp>
    </p:spTree>
    <p:extLst>
      <p:ext uri="{BB962C8B-B14F-4D97-AF65-F5344CB8AC3E}">
        <p14:creationId xmlns:p14="http://schemas.microsoft.com/office/powerpoint/2010/main" val="3608073999"/>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0CB68-BA25-40FC-ACA4-EE3144C4DCA4}"/>
              </a:ext>
            </a:extLst>
          </p:cNvPr>
          <p:cNvSpPr>
            <a:spLocks noGrp="1"/>
          </p:cNvSpPr>
          <p:nvPr>
            <p:ph type="title"/>
          </p:nvPr>
        </p:nvSpPr>
        <p:spPr/>
        <p:txBody>
          <a:bodyPr/>
          <a:lstStyle/>
          <a:p>
            <a:pPr algn="ctr"/>
            <a:r>
              <a:rPr lang="en-US" dirty="0"/>
              <a:t>HPV and Cervical Cancer interventions </a:t>
            </a:r>
          </a:p>
        </p:txBody>
      </p:sp>
      <p:sp>
        <p:nvSpPr>
          <p:cNvPr id="3" name="Slide Number Placeholder 2">
            <a:extLst>
              <a:ext uri="{FF2B5EF4-FFF2-40B4-BE49-F238E27FC236}">
                <a16:creationId xmlns:a16="http://schemas.microsoft.com/office/drawing/2014/main" id="{A7DA864A-ED4F-4ACE-9EBD-CA377FBFC896}"/>
              </a:ext>
            </a:extLst>
          </p:cNvPr>
          <p:cNvSpPr>
            <a:spLocks noGrp="1"/>
          </p:cNvSpPr>
          <p:nvPr>
            <p:ph type="sldNum" sz="quarter" idx="10"/>
          </p:nvPr>
        </p:nvSpPr>
        <p:spPr/>
        <p:txBody>
          <a:bodyPr/>
          <a:lstStyle/>
          <a:p>
            <a:fld id="{2AAA7032-8CB7-40F4-9CB9-A644B8ADA1F8}" type="slidenum">
              <a:rPr lang="en-US" smtClean="0"/>
              <a:pPr/>
              <a:t>6</a:t>
            </a:fld>
            <a:endParaRPr lang="en-US"/>
          </a:p>
        </p:txBody>
      </p:sp>
      <p:graphicFrame>
        <p:nvGraphicFramePr>
          <p:cNvPr id="6" name="Chart 5">
            <a:extLst>
              <a:ext uri="{FF2B5EF4-FFF2-40B4-BE49-F238E27FC236}">
                <a16:creationId xmlns:a16="http://schemas.microsoft.com/office/drawing/2014/main" id="{13898B5D-7823-4AA5-8029-68BA6A330573}"/>
              </a:ext>
            </a:extLst>
          </p:cNvPr>
          <p:cNvGraphicFramePr>
            <a:graphicFrameLocks/>
          </p:cNvGraphicFramePr>
          <p:nvPr/>
        </p:nvGraphicFramePr>
        <p:xfrm>
          <a:off x="2789237" y="1081087"/>
          <a:ext cx="6613525" cy="46958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83529584"/>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F543D0-5C15-2746-9731-9081CF6E228C}"/>
              </a:ext>
            </a:extLst>
          </p:cNvPr>
          <p:cNvSpPr>
            <a:spLocks noGrp="1"/>
          </p:cNvSpPr>
          <p:nvPr>
            <p:ph type="title"/>
          </p:nvPr>
        </p:nvSpPr>
        <p:spPr>
          <a:xfrm>
            <a:off x="191344" y="224644"/>
            <a:ext cx="12000656" cy="599888"/>
          </a:xfrm>
        </p:spPr>
        <p:txBody>
          <a:bodyPr/>
          <a:lstStyle/>
          <a:p>
            <a:r>
              <a:rPr lang="en-US" dirty="0"/>
              <a:t>Global Fund guidance for integration of HPV and Cervical cancer</a:t>
            </a:r>
          </a:p>
        </p:txBody>
      </p:sp>
      <p:sp>
        <p:nvSpPr>
          <p:cNvPr id="3" name="Slide Number Placeholder 2">
            <a:extLst>
              <a:ext uri="{FF2B5EF4-FFF2-40B4-BE49-F238E27FC236}">
                <a16:creationId xmlns:a16="http://schemas.microsoft.com/office/drawing/2014/main" id="{33B982EC-0C70-4943-8AA9-C206BC63E02E}"/>
              </a:ext>
            </a:extLst>
          </p:cNvPr>
          <p:cNvSpPr>
            <a:spLocks noGrp="1"/>
          </p:cNvSpPr>
          <p:nvPr>
            <p:ph type="sldNum" sz="quarter" idx="10"/>
          </p:nvPr>
        </p:nvSpPr>
        <p:spPr/>
        <p:txBody>
          <a:bodyPr/>
          <a:lstStyle/>
          <a:p>
            <a:fld id="{2AAA7032-8CB7-40F4-9CB9-A644B8ADA1F8}" type="slidenum">
              <a:rPr lang="en-US" smtClean="0"/>
              <a:pPr/>
              <a:t>7</a:t>
            </a:fld>
            <a:endParaRPr lang="en-US"/>
          </a:p>
        </p:txBody>
      </p:sp>
      <p:graphicFrame>
        <p:nvGraphicFramePr>
          <p:cNvPr id="6" name="Table 5">
            <a:extLst>
              <a:ext uri="{FF2B5EF4-FFF2-40B4-BE49-F238E27FC236}">
                <a16:creationId xmlns:a16="http://schemas.microsoft.com/office/drawing/2014/main" id="{CD7A752E-4FC3-814E-B061-DDF1A3488B09}"/>
              </a:ext>
            </a:extLst>
          </p:cNvPr>
          <p:cNvGraphicFramePr>
            <a:graphicFrameLocks noGrp="1"/>
          </p:cNvGraphicFramePr>
          <p:nvPr/>
        </p:nvGraphicFramePr>
        <p:xfrm>
          <a:off x="515380" y="1196752"/>
          <a:ext cx="11305145" cy="5074284"/>
        </p:xfrm>
        <a:graphic>
          <a:graphicData uri="http://schemas.openxmlformats.org/drawingml/2006/table">
            <a:tbl>
              <a:tblPr firstRow="1" firstCol="1" bandRow="1">
                <a:tableStyleId>{E8B1032C-EA38-4F05-BA0D-38AFFFC7BED3}</a:tableStyleId>
              </a:tblPr>
              <a:tblGrid>
                <a:gridCol w="1314918">
                  <a:extLst>
                    <a:ext uri="{9D8B030D-6E8A-4147-A177-3AD203B41FA5}">
                      <a16:colId xmlns:a16="http://schemas.microsoft.com/office/drawing/2014/main" val="3029078508"/>
                    </a:ext>
                  </a:extLst>
                </a:gridCol>
                <a:gridCol w="2451717">
                  <a:extLst>
                    <a:ext uri="{9D8B030D-6E8A-4147-A177-3AD203B41FA5}">
                      <a16:colId xmlns:a16="http://schemas.microsoft.com/office/drawing/2014/main" val="4270937860"/>
                    </a:ext>
                  </a:extLst>
                </a:gridCol>
                <a:gridCol w="2168828">
                  <a:extLst>
                    <a:ext uri="{9D8B030D-6E8A-4147-A177-3AD203B41FA5}">
                      <a16:colId xmlns:a16="http://schemas.microsoft.com/office/drawing/2014/main" val="1336784328"/>
                    </a:ext>
                  </a:extLst>
                </a:gridCol>
                <a:gridCol w="5369682">
                  <a:extLst>
                    <a:ext uri="{9D8B030D-6E8A-4147-A177-3AD203B41FA5}">
                      <a16:colId xmlns:a16="http://schemas.microsoft.com/office/drawing/2014/main" val="1744436720"/>
                    </a:ext>
                  </a:extLst>
                </a:gridCol>
              </a:tblGrid>
              <a:tr h="169603">
                <a:tc>
                  <a:txBody>
                    <a:bodyPr/>
                    <a:lstStyle/>
                    <a:p>
                      <a:pPr marL="0" marR="0" algn="l">
                        <a:spcBef>
                          <a:spcPts val="0"/>
                        </a:spcBef>
                        <a:spcAft>
                          <a:spcPts val="0"/>
                        </a:spcAft>
                      </a:pPr>
                      <a:r>
                        <a:rPr lang="en-US" sz="1200" dirty="0">
                          <a:effectLst/>
                        </a:rPr>
                        <a:t>Module</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Population</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Intervention</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Activity</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43576578"/>
                  </a:ext>
                </a:extLst>
              </a:tr>
              <a:tr h="2201311">
                <a:tc>
                  <a:txBody>
                    <a:bodyPr/>
                    <a:lstStyle/>
                    <a:p>
                      <a:pPr marL="0" marR="0" algn="l">
                        <a:spcBef>
                          <a:spcPts val="0"/>
                        </a:spcBef>
                        <a:spcAft>
                          <a:spcPts val="0"/>
                        </a:spcAft>
                      </a:pPr>
                      <a:r>
                        <a:rPr lang="en-US" sz="1200">
                          <a:effectLst/>
                        </a:rPr>
                        <a:t>HIV Prevention</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gn="l">
                        <a:buFont typeface="Symbol" pitchFamily="2" charset="2"/>
                        <a:buChar char=""/>
                      </a:pPr>
                      <a:r>
                        <a:rPr lang="en-US" sz="1200">
                          <a:effectLst/>
                        </a:rPr>
                        <a:t>Sex workers and their clients</a:t>
                      </a:r>
                    </a:p>
                    <a:p>
                      <a:pPr marL="342900" lvl="0" indent="-342900" algn="l">
                        <a:buFont typeface="Symbol" pitchFamily="2" charset="2"/>
                        <a:buChar char=""/>
                      </a:pPr>
                      <a:r>
                        <a:rPr lang="en-US" sz="1200">
                          <a:effectLst/>
                        </a:rPr>
                        <a:t>Sex workers and their clients</a:t>
                      </a:r>
                    </a:p>
                    <a:p>
                      <a:pPr marL="342900" lvl="0" indent="-342900" algn="l">
                        <a:buFont typeface="Symbol" pitchFamily="2" charset="2"/>
                        <a:buChar char=""/>
                      </a:pPr>
                      <a:r>
                        <a:rPr lang="en-US" sz="1200">
                          <a:effectLst/>
                        </a:rPr>
                        <a:t>Transgender people </a:t>
                      </a:r>
                    </a:p>
                    <a:p>
                      <a:pPr marL="342900" lvl="0" indent="-342900" algn="l">
                        <a:buFont typeface="Symbol" pitchFamily="2" charset="2"/>
                        <a:buChar char=""/>
                      </a:pPr>
                      <a:r>
                        <a:rPr lang="en-US" sz="1200">
                          <a:effectLst/>
                        </a:rPr>
                        <a:t>People who inject drugs and their partners</a:t>
                      </a:r>
                    </a:p>
                    <a:p>
                      <a:pPr marL="342900" lvl="0" indent="-342900" algn="l">
                        <a:buFont typeface="Symbol" pitchFamily="2" charset="2"/>
                        <a:buChar char=""/>
                      </a:pPr>
                      <a:r>
                        <a:rPr lang="en-US" sz="1200">
                          <a:effectLst/>
                        </a:rPr>
                        <a:t>People in prisons and other closed settings</a:t>
                      </a:r>
                    </a:p>
                    <a:p>
                      <a:pPr marL="0" marR="0" algn="l">
                        <a:spcBef>
                          <a:spcPts val="0"/>
                        </a:spcBef>
                        <a:spcAft>
                          <a:spcPts val="0"/>
                        </a:spcAft>
                      </a:pPr>
                      <a:r>
                        <a:rPr lang="en-US" sz="1200">
                          <a:effectLst/>
                        </a:rPr>
                        <a:t> </a:t>
                      </a:r>
                    </a:p>
                    <a:p>
                      <a:pPr marL="0" marR="0" algn="l">
                        <a:spcBef>
                          <a:spcPts val="0"/>
                        </a:spcBef>
                        <a:spcAft>
                          <a:spcPts val="0"/>
                        </a:spcAft>
                      </a:pPr>
                      <a:r>
                        <a:rPr lang="en-US" sz="1200">
                          <a:effectLst/>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Sexual and reproductive health services, including STIs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spcBef>
                          <a:spcPts val="0"/>
                        </a:spcBef>
                        <a:spcAft>
                          <a:spcPts val="0"/>
                        </a:spcAft>
                      </a:pPr>
                      <a:br>
                        <a:rPr lang="en-US" sz="1200">
                          <a:effectLst/>
                        </a:rPr>
                      </a:br>
                      <a:r>
                        <a:rPr lang="en-US" sz="1200">
                          <a:effectLst/>
                        </a:rPr>
                        <a:t>• Screening for cervical cancer and HPV</a:t>
                      </a:r>
                      <a:br>
                        <a:rPr lang="en-US" sz="1200">
                          <a:effectLst/>
                        </a:rPr>
                      </a:b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98161211"/>
                  </a:ext>
                </a:extLst>
              </a:tr>
              <a:tr h="678413">
                <a:tc>
                  <a:txBody>
                    <a:bodyPr/>
                    <a:lstStyle/>
                    <a:p>
                      <a:pPr marL="0" marR="0" algn="l">
                        <a:spcBef>
                          <a:spcPts val="0"/>
                        </a:spcBef>
                        <a:spcAft>
                          <a:spcPts val="0"/>
                        </a:spcAft>
                      </a:pPr>
                      <a:r>
                        <a:rPr lang="en-US" sz="1200">
                          <a:effectLst/>
                        </a:rPr>
                        <a:t>HIV Prevention</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Adolescent girls and young women in high prevalence settings</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Sexual and reproductive health services, including STIs</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Activities that focus on linkages to and delivery of SRH services, particularly at the PHC level which may include, for example, ANC and community-based services. </a:t>
                      </a:r>
                      <a:br>
                        <a:rPr lang="en-US" sz="1200">
                          <a:effectLst/>
                        </a:rPr>
                      </a:br>
                      <a:r>
                        <a:rPr lang="en-US" sz="1200">
                          <a:effectLst/>
                        </a:rPr>
                        <a:t>• Linking HIV prevention activities to HPV vaccine programs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65316923"/>
                  </a:ext>
                </a:extLst>
              </a:tr>
              <a:tr h="678413">
                <a:tc>
                  <a:txBody>
                    <a:bodyPr/>
                    <a:lstStyle/>
                    <a:p>
                      <a:pPr marL="0" marR="0" algn="l">
                        <a:spcBef>
                          <a:spcPts val="0"/>
                        </a:spcBef>
                        <a:spcAft>
                          <a:spcPts val="0"/>
                        </a:spcAft>
                      </a:pPr>
                      <a:r>
                        <a:rPr lang="en-US" sz="1200">
                          <a:effectLst/>
                        </a:rPr>
                        <a:t>HIV Treatment, care and support</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r>
                        <a:rPr lang="en-US" sz="1200">
                          <a:effectLst/>
                        </a:rPr>
                        <a:t>All people living with HIV</a:t>
                      </a:r>
                      <a:endParaRPr lang="en-US" sz="1200">
                        <a:effectLst/>
                        <a:latin typeface="Calibri" panose="020F0502020204030204" pitchFamily="34"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Prevention and management of co-infections and co-morbidities</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Activities to strengthen prevention and management of co-infections and co-morbidities. For example:</a:t>
                      </a:r>
                      <a:br>
                        <a:rPr lang="en-US" sz="1200">
                          <a:effectLst/>
                        </a:rPr>
                      </a:br>
                      <a:r>
                        <a:rPr lang="en-US" sz="1200">
                          <a:effectLst/>
                        </a:rPr>
                        <a:t>• Screening and vaccine for Human papilloma virus</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3207550"/>
                  </a:ext>
                </a:extLst>
              </a:tr>
              <a:tr h="1272026">
                <a:tc>
                  <a:txBody>
                    <a:bodyPr/>
                    <a:lstStyle/>
                    <a:p>
                      <a:pPr marL="0" marR="0" algn="l">
                        <a:spcBef>
                          <a:spcPts val="0"/>
                        </a:spcBef>
                        <a:spcAft>
                          <a:spcPts val="0"/>
                        </a:spcAft>
                      </a:pPr>
                      <a:r>
                        <a:rPr lang="en-US" sz="1200">
                          <a:effectLst/>
                        </a:rPr>
                        <a:t>RSSH</a:t>
                      </a:r>
                    </a:p>
                    <a:p>
                      <a:pPr marL="0" marR="0" algn="l">
                        <a:spcBef>
                          <a:spcPts val="0"/>
                        </a:spcBef>
                        <a:spcAft>
                          <a:spcPts val="0"/>
                        </a:spcAft>
                      </a:pPr>
                      <a:r>
                        <a:rPr lang="en-US" sz="1200">
                          <a:effectLst/>
                        </a:rPr>
                        <a:t>Integrated service delivery and quality improvement</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General population with focus on integrated Sexual and Reproductive Health services and Adolescent health</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Service organization and facility management</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dirty="0">
                          <a:effectLst/>
                        </a:rPr>
                        <a:t>Activities that are aimed at improving effectiveness and efficiency of organizational management systems for the delivery of high quality integrated, people-centered health services for HIV, TB, malaria, with links to broader RMNCAH, GBV and other services, whether in health facilities or in community-based organizations. and facilities.</a:t>
                      </a:r>
                      <a:br>
                        <a:rPr lang="en-US" sz="1200" dirty="0">
                          <a:effectLst/>
                        </a:rPr>
                      </a:br>
                      <a:endParaRPr lang="en-US" sz="1200" dirty="0">
                        <a:effectLst/>
                      </a:endParaRPr>
                    </a:p>
                    <a:p>
                      <a:pPr marL="0" marR="0" algn="l">
                        <a:spcBef>
                          <a:spcPts val="0"/>
                        </a:spcBef>
                        <a:spcAft>
                          <a:spcPts val="0"/>
                        </a:spcAft>
                      </a:pPr>
                      <a:r>
                        <a:rPr lang="en-US" sz="1200" dirty="0">
                          <a:effectLst/>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82013491"/>
                  </a:ext>
                </a:extLst>
              </a:tr>
            </a:tbl>
          </a:graphicData>
        </a:graphic>
      </p:graphicFrame>
    </p:spTree>
    <p:extLst>
      <p:ext uri="{BB962C8B-B14F-4D97-AF65-F5344CB8AC3E}">
        <p14:creationId xmlns:p14="http://schemas.microsoft.com/office/powerpoint/2010/main" val="1733739696"/>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A21AF379-F007-453A-BF1F-CC6E82AEA001}"/>
              </a:ext>
            </a:extLst>
          </p:cNvPr>
          <p:cNvSpPr>
            <a:spLocks noGrp="1"/>
          </p:cNvSpPr>
          <p:nvPr>
            <p:ph type="title"/>
          </p:nvPr>
        </p:nvSpPr>
        <p:spPr>
          <a:xfrm>
            <a:off x="371474" y="338421"/>
            <a:ext cx="11737193" cy="599888"/>
          </a:xfrm>
        </p:spPr>
        <p:txBody>
          <a:bodyPr/>
          <a:lstStyle/>
          <a:p>
            <a:r>
              <a:rPr lang="en-US" dirty="0"/>
              <a:t>Investments in integrated services including HPV and Cervical cancer</a:t>
            </a:r>
          </a:p>
        </p:txBody>
      </p:sp>
      <p:sp>
        <p:nvSpPr>
          <p:cNvPr id="2" name="Slide Number Placeholder 1">
            <a:extLst>
              <a:ext uri="{FF2B5EF4-FFF2-40B4-BE49-F238E27FC236}">
                <a16:creationId xmlns:a16="http://schemas.microsoft.com/office/drawing/2014/main" id="{6AFD5527-7560-4E22-B34C-BA7359213D4D}"/>
              </a:ext>
            </a:extLst>
          </p:cNvPr>
          <p:cNvSpPr>
            <a:spLocks noGrp="1"/>
          </p:cNvSpPr>
          <p:nvPr>
            <p:ph type="sldNum" sz="quarter" idx="10"/>
          </p:nvPr>
        </p:nvSpPr>
        <p:spPr>
          <a:xfrm>
            <a:off x="11353800" y="6196519"/>
            <a:ext cx="466724" cy="293181"/>
          </a:xfrm>
        </p:spPr>
        <p:txBody>
          <a:bodyPr anchor="b">
            <a:normAutofit/>
          </a:bodyPr>
          <a:lstStyle/>
          <a:p>
            <a:pPr>
              <a:spcAft>
                <a:spcPts val="600"/>
              </a:spcAft>
            </a:pPr>
            <a:fld id="{2AAA7032-8CB7-40F4-9CB9-A644B8ADA1F8}" type="slidenum">
              <a:rPr lang="en-US" smtClean="0"/>
              <a:pPr>
                <a:spcAft>
                  <a:spcPts val="600"/>
                </a:spcAft>
              </a:pPr>
              <a:t>8</a:t>
            </a:fld>
            <a:endParaRPr lang="en-US"/>
          </a:p>
        </p:txBody>
      </p:sp>
      <p:pic>
        <p:nvPicPr>
          <p:cNvPr id="4" name="Picture 3">
            <a:extLst>
              <a:ext uri="{FF2B5EF4-FFF2-40B4-BE49-F238E27FC236}">
                <a16:creationId xmlns:a16="http://schemas.microsoft.com/office/drawing/2014/main" id="{0BDF9378-9602-428D-ABFA-EAEC43C42B03}"/>
              </a:ext>
            </a:extLst>
          </p:cNvPr>
          <p:cNvPicPr>
            <a:picLocks noChangeAspect="1"/>
          </p:cNvPicPr>
          <p:nvPr/>
        </p:nvPicPr>
        <p:blipFill>
          <a:blip r:embed="rId3"/>
          <a:stretch>
            <a:fillRect/>
          </a:stretch>
        </p:blipFill>
        <p:spPr>
          <a:xfrm>
            <a:off x="2193031" y="1185823"/>
            <a:ext cx="7965708" cy="4787900"/>
          </a:xfrm>
          <a:prstGeom prst="rect">
            <a:avLst/>
          </a:prstGeom>
          <a:noFill/>
        </p:spPr>
      </p:pic>
      <p:sp>
        <p:nvSpPr>
          <p:cNvPr id="5" name="TextBox 4">
            <a:extLst>
              <a:ext uri="{FF2B5EF4-FFF2-40B4-BE49-F238E27FC236}">
                <a16:creationId xmlns:a16="http://schemas.microsoft.com/office/drawing/2014/main" id="{972F8AB3-42DE-4680-A28B-E6FB8CF9CE6E}"/>
              </a:ext>
            </a:extLst>
          </p:cNvPr>
          <p:cNvSpPr txBox="1"/>
          <p:nvPr/>
        </p:nvSpPr>
        <p:spPr>
          <a:xfrm>
            <a:off x="3755740" y="2611941"/>
            <a:ext cx="1331282" cy="276999"/>
          </a:xfrm>
          <a:prstGeom prst="rect">
            <a:avLst/>
          </a:prstGeom>
          <a:noFill/>
          <a:ln w="31750">
            <a:solidFill>
              <a:schemeClr val="tx1"/>
            </a:solidFill>
          </a:ln>
        </p:spPr>
        <p:txBody>
          <a:bodyPr wrap="square" lIns="0" tIns="0" rIns="0" bIns="0" rtlCol="0">
            <a:spAutoFit/>
          </a:bodyPr>
          <a:lstStyle/>
          <a:p>
            <a:pPr algn="ctr"/>
            <a:r>
              <a:rPr lang="en-US" dirty="0">
                <a:solidFill>
                  <a:schemeClr val="bg2"/>
                </a:solidFill>
              </a:rPr>
              <a:t>COIM policy</a:t>
            </a:r>
          </a:p>
        </p:txBody>
      </p:sp>
      <p:cxnSp>
        <p:nvCxnSpPr>
          <p:cNvPr id="7" name="Straight Arrow Connector 6">
            <a:extLst>
              <a:ext uri="{FF2B5EF4-FFF2-40B4-BE49-F238E27FC236}">
                <a16:creationId xmlns:a16="http://schemas.microsoft.com/office/drawing/2014/main" id="{06EDB060-B160-4DFA-A6F5-8B281BE76EBB}"/>
              </a:ext>
            </a:extLst>
          </p:cNvPr>
          <p:cNvCxnSpPr>
            <a:cxnSpLocks/>
          </p:cNvCxnSpPr>
          <p:nvPr/>
        </p:nvCxnSpPr>
        <p:spPr>
          <a:xfrm flipH="1">
            <a:off x="4367808" y="2960948"/>
            <a:ext cx="12289" cy="742923"/>
          </a:xfrm>
          <a:prstGeom prst="straightConnector1">
            <a:avLst/>
          </a:prstGeom>
          <a:ln w="3175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61A714B8-76BC-419D-9149-278689476667}"/>
              </a:ext>
            </a:extLst>
          </p:cNvPr>
          <p:cNvSpPr txBox="1"/>
          <p:nvPr/>
        </p:nvSpPr>
        <p:spPr>
          <a:xfrm>
            <a:off x="6175885" y="2129694"/>
            <a:ext cx="1504291" cy="830997"/>
          </a:xfrm>
          <a:prstGeom prst="rect">
            <a:avLst/>
          </a:prstGeom>
          <a:noFill/>
          <a:ln w="22225">
            <a:solidFill>
              <a:schemeClr val="bg2"/>
            </a:solidFill>
          </a:ln>
        </p:spPr>
        <p:txBody>
          <a:bodyPr wrap="square" lIns="0" tIns="0" rIns="0" bIns="0" rtlCol="0">
            <a:spAutoFit/>
          </a:bodyPr>
          <a:lstStyle/>
          <a:p>
            <a:pPr algn="ctr"/>
            <a:r>
              <a:rPr lang="en-US" dirty="0">
                <a:solidFill>
                  <a:schemeClr val="bg2"/>
                </a:solidFill>
              </a:rPr>
              <a:t> Strengthened </a:t>
            </a:r>
          </a:p>
          <a:p>
            <a:pPr algn="ctr"/>
            <a:r>
              <a:rPr lang="en-US" dirty="0">
                <a:solidFill>
                  <a:schemeClr val="bg2"/>
                </a:solidFill>
              </a:rPr>
              <a:t>funding guidance</a:t>
            </a:r>
          </a:p>
        </p:txBody>
      </p:sp>
      <p:cxnSp>
        <p:nvCxnSpPr>
          <p:cNvPr id="11" name="Straight Arrow Connector 10">
            <a:extLst>
              <a:ext uri="{FF2B5EF4-FFF2-40B4-BE49-F238E27FC236}">
                <a16:creationId xmlns:a16="http://schemas.microsoft.com/office/drawing/2014/main" id="{BB22F95F-3280-4556-A84F-E45F63F6F9F5}"/>
              </a:ext>
            </a:extLst>
          </p:cNvPr>
          <p:cNvCxnSpPr>
            <a:cxnSpLocks/>
          </p:cNvCxnSpPr>
          <p:nvPr/>
        </p:nvCxnSpPr>
        <p:spPr>
          <a:xfrm flipH="1">
            <a:off x="6911803" y="2960948"/>
            <a:ext cx="12289" cy="742923"/>
          </a:xfrm>
          <a:prstGeom prst="straightConnector1">
            <a:avLst/>
          </a:prstGeom>
          <a:ln w="3175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B6D428D0-C60D-4148-B9CB-C5D8F97A04A9}"/>
              </a:ext>
            </a:extLst>
          </p:cNvPr>
          <p:cNvSpPr txBox="1"/>
          <p:nvPr/>
        </p:nvSpPr>
        <p:spPr>
          <a:xfrm>
            <a:off x="8688288" y="5517232"/>
            <a:ext cx="981286" cy="215957"/>
          </a:xfrm>
          <a:prstGeom prst="rect">
            <a:avLst/>
          </a:prstGeom>
        </p:spPr>
        <p:style>
          <a:lnRef idx="1">
            <a:schemeClr val="accent6"/>
          </a:lnRef>
          <a:fillRef idx="2">
            <a:schemeClr val="accent6"/>
          </a:fillRef>
          <a:effectRef idx="1">
            <a:schemeClr val="accent6"/>
          </a:effectRef>
          <a:fontRef idx="minor">
            <a:schemeClr val="dk1"/>
          </a:fontRef>
        </p:style>
        <p:txBody>
          <a:bodyPr wrap="square" lIns="0" tIns="0" rIns="0" bIns="0" rtlCol="0">
            <a:spAutoFit/>
          </a:bodyPr>
          <a:lstStyle/>
          <a:p>
            <a:pPr algn="l"/>
            <a:r>
              <a:rPr lang="en-US" sz="1400">
                <a:solidFill>
                  <a:srgbClr val="FF0000"/>
                </a:solidFill>
              </a:rPr>
              <a:t> $ 8,115,993 </a:t>
            </a:r>
            <a:endParaRPr lang="en-US" sz="1400" dirty="0">
              <a:solidFill>
                <a:srgbClr val="FF0000"/>
              </a:solidFill>
            </a:endParaRPr>
          </a:p>
        </p:txBody>
      </p:sp>
    </p:spTree>
    <p:extLst>
      <p:ext uri="{BB962C8B-B14F-4D97-AF65-F5344CB8AC3E}">
        <p14:creationId xmlns:p14="http://schemas.microsoft.com/office/powerpoint/2010/main" val="1346547352"/>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196B5B-2866-4239-B7D9-88E85DEF5433}"/>
              </a:ext>
            </a:extLst>
          </p:cNvPr>
          <p:cNvSpPr>
            <a:spLocks noGrp="1"/>
          </p:cNvSpPr>
          <p:nvPr>
            <p:ph type="title"/>
          </p:nvPr>
        </p:nvSpPr>
        <p:spPr>
          <a:xfrm>
            <a:off x="371474" y="338421"/>
            <a:ext cx="11665185" cy="599888"/>
          </a:xfrm>
        </p:spPr>
        <p:txBody>
          <a:bodyPr/>
          <a:lstStyle/>
          <a:p>
            <a:r>
              <a:rPr lang="en-US" dirty="0"/>
              <a:t>Examples of interventions included in funding cycles 2014-2019 (1/2)</a:t>
            </a:r>
          </a:p>
        </p:txBody>
      </p:sp>
      <p:sp>
        <p:nvSpPr>
          <p:cNvPr id="3" name="Slide Number Placeholder 2">
            <a:extLst>
              <a:ext uri="{FF2B5EF4-FFF2-40B4-BE49-F238E27FC236}">
                <a16:creationId xmlns:a16="http://schemas.microsoft.com/office/drawing/2014/main" id="{EFDBF291-C9B7-4357-99F2-A09AAEF3DD34}"/>
              </a:ext>
            </a:extLst>
          </p:cNvPr>
          <p:cNvSpPr>
            <a:spLocks noGrp="1"/>
          </p:cNvSpPr>
          <p:nvPr>
            <p:ph type="sldNum" sz="quarter" idx="10"/>
          </p:nvPr>
        </p:nvSpPr>
        <p:spPr/>
        <p:txBody>
          <a:bodyPr/>
          <a:lstStyle/>
          <a:p>
            <a:fld id="{2AAA7032-8CB7-40F4-9CB9-A644B8ADA1F8}" type="slidenum">
              <a:rPr lang="en-US" smtClean="0"/>
              <a:pPr/>
              <a:t>9</a:t>
            </a:fld>
            <a:endParaRPr lang="en-US"/>
          </a:p>
        </p:txBody>
      </p:sp>
      <p:sp>
        <p:nvSpPr>
          <p:cNvPr id="4" name="Content Placeholder 3">
            <a:extLst>
              <a:ext uri="{FF2B5EF4-FFF2-40B4-BE49-F238E27FC236}">
                <a16:creationId xmlns:a16="http://schemas.microsoft.com/office/drawing/2014/main" id="{89A79A18-D769-4CED-B49F-E6D6E9240118}"/>
              </a:ext>
            </a:extLst>
          </p:cNvPr>
          <p:cNvSpPr>
            <a:spLocks noGrp="1"/>
          </p:cNvSpPr>
          <p:nvPr>
            <p:ph sz="quarter" idx="11"/>
          </p:nvPr>
        </p:nvSpPr>
        <p:spPr>
          <a:xfrm>
            <a:off x="407590" y="1124744"/>
            <a:ext cx="11449050" cy="4787900"/>
          </a:xfrm>
        </p:spPr>
        <p:txBody>
          <a:bodyPr/>
          <a:lstStyle/>
          <a:p>
            <a:pPr marL="0" indent="0">
              <a:buNone/>
            </a:pPr>
            <a:r>
              <a:rPr lang="en-US" sz="2000" b="1" dirty="0"/>
              <a:t>Training</a:t>
            </a:r>
          </a:p>
          <a:p>
            <a:pPr marL="342900" indent="-342900">
              <a:buFont typeface="Arial" panose="020B0604020202020204" pitchFamily="34" charset="0"/>
              <a:buChar char="•"/>
            </a:pPr>
            <a:r>
              <a:rPr lang="en-US" dirty="0"/>
              <a:t>Training</a:t>
            </a:r>
            <a:r>
              <a:rPr lang="en-US" sz="2000" dirty="0"/>
              <a:t> of doctors and nurses in integrated cervical cancer screening in ARV sites</a:t>
            </a:r>
          </a:p>
          <a:p>
            <a:pPr marL="0" indent="0">
              <a:buNone/>
            </a:pPr>
            <a:r>
              <a:rPr lang="en-US" sz="2000" dirty="0"/>
              <a:t>(Integrated training, Refresher training, </a:t>
            </a:r>
            <a:r>
              <a:rPr lang="en-US" sz="2000" dirty="0">
                <a:sym typeface="Wingdings" panose="05000000000000000000" pitchFamily="2" charset="2"/>
              </a:rPr>
              <a:t>Training cascades, </a:t>
            </a:r>
            <a:r>
              <a:rPr lang="en-US" sz="2000" dirty="0"/>
              <a:t>Training of camp hcps, training of service providers and their supervision</a:t>
            </a:r>
          </a:p>
          <a:p>
            <a:pPr marL="0" indent="0">
              <a:buNone/>
            </a:pPr>
            <a:r>
              <a:rPr lang="en-US" sz="2000" b="1" dirty="0"/>
              <a:t>Integrated service delivery</a:t>
            </a:r>
          </a:p>
          <a:p>
            <a:pPr marL="342900" indent="-342900">
              <a:buFont typeface="Arial" panose="020B0604020202020204" pitchFamily="34" charset="0"/>
              <a:buChar char="•"/>
            </a:pPr>
            <a:r>
              <a:rPr lang="en-US" sz="2000" dirty="0"/>
              <a:t>Integration of cervical cancer screening of WLHIV in ART clinics, family planning clinics and referral hospitals</a:t>
            </a:r>
          </a:p>
          <a:p>
            <a:pPr marL="342900" indent="-342900">
              <a:buFont typeface="Arial" panose="020B0604020202020204" pitchFamily="34" charset="0"/>
              <a:buChar char="•"/>
            </a:pPr>
            <a:r>
              <a:rPr lang="en-US" sz="2000" dirty="0"/>
              <a:t>Strengthening linkages between RMNCH and HIV by supporting operationalization of the National guidelines for HIV and RMNCH integration and integration of family planning and cervical cancer screening and treatment programs with HIV</a:t>
            </a:r>
          </a:p>
          <a:p>
            <a:pPr marL="342900" indent="-342900">
              <a:buFont typeface="Arial" panose="020B0604020202020204" pitchFamily="34" charset="0"/>
              <a:buChar char="•"/>
            </a:pPr>
            <a:r>
              <a:rPr lang="en-US" sz="2000" dirty="0" err="1">
                <a:sym typeface="Wingdings" panose="05000000000000000000" pitchFamily="2" charset="2"/>
              </a:rPr>
              <a:t>mCervical</a:t>
            </a:r>
            <a:r>
              <a:rPr lang="en-US" sz="2000" dirty="0">
                <a:sym typeface="Wingdings" panose="05000000000000000000" pitchFamily="2" charset="2"/>
              </a:rPr>
              <a:t> cancer QI approach for cervical cancer (coordination, ICT, monitoring visits, orientation of CHW’s product development, advertisements, strengthening labs services, linkages between HIV/TB and cervical cancer screening points </a:t>
            </a:r>
            <a:endParaRPr lang="en-US" sz="2000" dirty="0"/>
          </a:p>
          <a:p>
            <a:pPr marL="0" indent="0">
              <a:buNone/>
            </a:pPr>
            <a:endParaRPr lang="en-US" sz="2000" dirty="0"/>
          </a:p>
        </p:txBody>
      </p:sp>
    </p:spTree>
    <p:extLst>
      <p:ext uri="{BB962C8B-B14F-4D97-AF65-F5344CB8AC3E}">
        <p14:creationId xmlns:p14="http://schemas.microsoft.com/office/powerpoint/2010/main" val="3423738494"/>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TEMPLAFYSLIDEID" val="636861739477750189"/>
</p:tagLst>
</file>

<file path=ppt/theme/theme1.xml><?xml version="1.0" encoding="utf-8"?>
<a:theme xmlns:a="http://schemas.openxmlformats.org/drawingml/2006/main" name="Office Theme">
  <a:themeElements>
    <a:clrScheme name="GF Dark blue">
      <a:dk1>
        <a:srgbClr val="404040"/>
      </a:dk1>
      <a:lt1>
        <a:sysClr val="window" lastClr="FFFFFF"/>
      </a:lt1>
      <a:dk2>
        <a:srgbClr val="E6ECF1"/>
      </a:dk2>
      <a:lt2>
        <a:srgbClr val="003F72"/>
      </a:lt2>
      <a:accent1>
        <a:srgbClr val="A7BCCD"/>
      </a:accent1>
      <a:accent2>
        <a:srgbClr val="688CA9"/>
      </a:accent2>
      <a:accent3>
        <a:srgbClr val="36668D"/>
      </a:accent3>
      <a:accent4>
        <a:srgbClr val="69BE28"/>
      </a:accent4>
      <a:accent5>
        <a:srgbClr val="9A996E"/>
      </a:accent5>
      <a:accent6>
        <a:srgbClr val="C6AC0F"/>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FAA22"/>
        </a:solidFill>
        <a:ln>
          <a:noFill/>
        </a:ln>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sz="3000" dirty="0" smtClean="0">
            <a:solidFill>
              <a:schemeClr val="bg2"/>
            </a:solidFill>
          </a:defRPr>
        </a:defPPr>
      </a:lstStyle>
    </a:txDef>
  </a:objectDefaults>
  <a:extraClrSchemeLst/>
  <a:extLst>
    <a:ext uri="{05A4C25C-085E-4340-85A3-A5531E510DB2}">
      <thm15:themeFamily xmlns:thm15="http://schemas.microsoft.com/office/thememl/2012/main" name="GF-blank presentation v1.potx" id="{CB5FA00C-091B-4732-B5F3-3BA951C92F22}" vid="{21E9A97C-9547-48EC-B590-28C7F909B61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TemplafySlideFormConfiguration><![CDATA[{"formFields":[],"formDataEntries":[]}]]></TemplafySlideFormConfiguration>
</file>

<file path=customXml/item10.xml><?xml version="1.0" encoding="utf-8"?>
<TemplafySlideFormConfiguration><![CDATA[{"formFields":[],"formDataEntries":[]}]]></TemplafySlideFormConfiguration>
</file>

<file path=customXml/item11.xml><?xml version="1.0" encoding="utf-8"?>
<TemplafySlideFormConfiguration><![CDATA[{"formFields":[],"formDataEntries":[]}]]></TemplafySlideFormConfiguration>
</file>

<file path=customXml/item12.xml><?xml version="1.0" encoding="utf-8"?>
<TemplafySlideTemplateConfiguration><![CDATA[{"elementsMetadata":[],"documentContentValidatorConfiguration":{"enableDocumentContentValidator":false,"documentContentValidatorVersion":0},"slideId":"636898181372134881","enableDocumentContentUpdater":true,"version":"1.4"}]]></TemplafySlideTemplateConfiguration>
</file>

<file path=customXml/item13.xml><?xml version="1.0" encoding="utf-8"?>
<ct:contentTypeSchema xmlns:ct="http://schemas.microsoft.com/office/2006/metadata/contentType" xmlns:ma="http://schemas.microsoft.com/office/2006/metadata/properties/metaAttributes" ct:_="" ma:_="" ma:contentTypeName="Document" ma:contentTypeID="0x0101006FA7D2C09DDD8B449D479B0000F73EBF" ma:contentTypeVersion="0" ma:contentTypeDescription="Crée un document." ma:contentTypeScope="" ma:versionID="0a51ebe153676a0f9a5f7939e3275d40">
  <xsd:schema xmlns:xsd="http://www.w3.org/2001/XMLSchema" xmlns:xs="http://www.w3.org/2001/XMLSchema" xmlns:p="http://schemas.microsoft.com/office/2006/metadata/properties" targetNamespace="http://schemas.microsoft.com/office/2006/metadata/properties" ma:root="true" ma:fieldsID="e76051faddb6b81207a97da7b36d027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14.xml><?xml version="1.0" encoding="utf-8"?>
<?mso-contentType ?>
<FormTemplates xmlns="http://schemas.microsoft.com/sharepoint/v3/contenttype/forms">
  <Display>DocumentLibraryForm</Display>
  <Edit>DocumentLibraryForm</Edit>
  <New>DocumentLibraryForm</New>
</FormTemplates>
</file>

<file path=customXml/item15.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TemplafySlideTemplateConfiguration><![CDATA[{"elementsMetadata":[],"documentContentValidatorConfiguration":{"enableDocumentContentValidator":false,"documentContentValidatorVersion":0},"slideId":"636875556392021432","enableDocumentContentUpdater":true,"version":"1.4"}]]></TemplafySlideTemplateConfiguration>
</file>

<file path=customXml/item3.xml><?xml version="1.0" encoding="utf-8"?>
<TemplafySlideFormConfiguration><![CDATA[{"formFields":[],"formDataEntries":[]}]]></TemplafySlideFormConfiguration>
</file>

<file path=customXml/item4.xml><?xml version="1.0" encoding="utf-8"?>
<TemplafySlideFormConfiguration><![CDATA[{"formFields":[],"formDataEntries":[]}]]></TemplafySlideFormConfiguration>
</file>

<file path=customXml/item5.xml><?xml version="1.0" encoding="utf-8"?>
<TemplafyTemplateConfiguration><![CDATA[{"elementsMetadata":[],"transformationConfigurations":[{"colorTheme":"{{Form.ColourTheme.ThemeName}}","originalColorThemeXml":"<a:clrScheme name=\"GF Dark blue\" xmlns:a=\"http://schemas.openxmlformats.org/drawingml/2006/main\"><a:dk1><a:srgbClr val=\"404040\" /></a:dk1><a:lt1><a:sysClr val=\"window\" lastClr=\"FFFFFF\" /></a:lt1><a:dk2><a:srgbClr val=\"E6ECF1\" /></a:dk2><a:lt2><a:srgbClr val=\"003F72\" /></a:lt2><a:accent1><a:srgbClr val=\"A7BCCD\" /></a:accent1><a:accent2><a:srgbClr val=\"688CA9\" /></a:accent2><a:accent3><a:srgbClr val=\"36668D\" /></a:accent3><a:accent4><a:srgbClr val=\"69BE28\" /></a:accent4><a:accent5><a:srgbClr val=\"9A996E\" /></a:accent5><a:accent6><a:srgbClr val=\"C6AC0F\" /></a:accent6><a:hlink><a:srgbClr val=\"0563C1\" /></a:hlink><a:folHlink><a:srgbClr val=\"954F72\" /></a:folHlink></a:clrScheme>","disableUpdates":false,"type":"colorTheme"}],"templateName":"Presentation Template","templateDescription":"Create your new presentation","enableDocumentContentUpdater":true,"version":"1.4"}]]></TemplafyTemplateConfiguration>
</file>

<file path=customXml/item6.xml><?xml version="1.0" encoding="utf-8"?>
<TemplafySlideTemplateConfiguration><![CDATA[{"elementsMetadata":[],"documentContentValidatorConfiguration":{"enableDocumentContentValidator":false,"documentContentValidatorVersion":0},"slideId":"636898181372290736","enableDocumentContentUpdater":true,"version":"1.4"}]]></TemplafySlideTemplateConfiguration>
</file>

<file path=customXml/item7.xml><?xml version="1.0" encoding="utf-8"?>
<TemplafySlideTemplateConfiguration><![CDATA[{"elementsMetadata":[],"documentContentValidatorConfiguration":{"enableDocumentContentValidator":false,"documentContentValidatorVersion":0},"slideId":"636875556392021433","enableDocumentContentUpdater":true,"version":"1.4"}]]></TemplafySlideTemplateConfiguration>
</file>

<file path=customXml/item8.xml><?xml version="1.0" encoding="utf-8"?>
<TemplafySlideTemplateConfiguration><![CDATA[{"elementsMetadata":[],"documentContentValidatorConfiguration":{"enableDocumentContentValidator":false,"documentContentValidatorVersion":0},"slideId":"636875556392021431","enableDocumentContentUpdater":true,"version":"1.4"}]]></TemplafySlideTemplateConfiguration>
</file>

<file path=customXml/item9.xml><?xml version="1.0" encoding="utf-8"?>
<TemplafyFormConfiguration><![CDATA[{"formFields":[{"dataSource":"ColourThemes","displayColumn":"displayName","hideIfNoUserInteractionRequired":false,"distinct":true,"required":true,"autoSelectFirstOption":false,"defaultValue":"3","type":"dropDown","name":"ColourTheme","label":"Colour theme","helpTexts":{"prefix":"","postfix":""},"spacing":{},"fullyQualifiedName":"ColourTheme"}],"formDataEntries":[{"name":"ColourTheme","value":"PHxKaO3dKTWBZQ8bFHvPTA=="}]}]]></TemplafyFormConfiguration>
</file>

<file path=customXml/itemProps1.xml><?xml version="1.0" encoding="utf-8"?>
<ds:datastoreItem xmlns:ds="http://schemas.openxmlformats.org/officeDocument/2006/customXml" ds:itemID="{ED91A7B3-DB39-4767-8079-E63E46AE1DD8}">
  <ds:schemaRefs/>
</ds:datastoreItem>
</file>

<file path=customXml/itemProps10.xml><?xml version="1.0" encoding="utf-8"?>
<ds:datastoreItem xmlns:ds="http://schemas.openxmlformats.org/officeDocument/2006/customXml" ds:itemID="{72BFDC46-61B8-4415-826F-AFF721AFB5E7}">
  <ds:schemaRefs/>
</ds:datastoreItem>
</file>

<file path=customXml/itemProps11.xml><?xml version="1.0" encoding="utf-8"?>
<ds:datastoreItem xmlns:ds="http://schemas.openxmlformats.org/officeDocument/2006/customXml" ds:itemID="{4DF5B433-F749-4557-A611-E10313221853}">
  <ds:schemaRefs/>
</ds:datastoreItem>
</file>

<file path=customXml/itemProps12.xml><?xml version="1.0" encoding="utf-8"?>
<ds:datastoreItem xmlns:ds="http://schemas.openxmlformats.org/officeDocument/2006/customXml" ds:itemID="{7C683ACB-25CE-4CAB-8DDA-5BF49450B5A4}">
  <ds:schemaRefs/>
</ds:datastoreItem>
</file>

<file path=customXml/itemProps13.xml><?xml version="1.0" encoding="utf-8"?>
<ds:datastoreItem xmlns:ds="http://schemas.openxmlformats.org/officeDocument/2006/customXml" ds:itemID="{34FF8314-7C6D-45A1-B329-2C6B169C0382}"/>
</file>

<file path=customXml/itemProps14.xml><?xml version="1.0" encoding="utf-8"?>
<ds:datastoreItem xmlns:ds="http://schemas.openxmlformats.org/officeDocument/2006/customXml" ds:itemID="{E0DC1A4D-27B9-4754-8D88-678755CADC95}"/>
</file>

<file path=customXml/itemProps15.xml><?xml version="1.0" encoding="utf-8"?>
<ds:datastoreItem xmlns:ds="http://schemas.openxmlformats.org/officeDocument/2006/customXml" ds:itemID="{972513B6-E6A9-4B3A-AB26-E23AAB121D5C}"/>
</file>

<file path=customXml/itemProps2.xml><?xml version="1.0" encoding="utf-8"?>
<ds:datastoreItem xmlns:ds="http://schemas.openxmlformats.org/officeDocument/2006/customXml" ds:itemID="{7CA73F04-950C-4CFD-9E8E-D08012BFDE95}">
  <ds:schemaRefs/>
</ds:datastoreItem>
</file>

<file path=customXml/itemProps3.xml><?xml version="1.0" encoding="utf-8"?>
<ds:datastoreItem xmlns:ds="http://schemas.openxmlformats.org/officeDocument/2006/customXml" ds:itemID="{AF38CB42-EB7D-46F1-8216-0FC54535D997}">
  <ds:schemaRefs/>
</ds:datastoreItem>
</file>

<file path=customXml/itemProps4.xml><?xml version="1.0" encoding="utf-8"?>
<ds:datastoreItem xmlns:ds="http://schemas.openxmlformats.org/officeDocument/2006/customXml" ds:itemID="{8EC1DB30-3F68-4530-AC49-082AAEF187AC}">
  <ds:schemaRefs/>
</ds:datastoreItem>
</file>

<file path=customXml/itemProps5.xml><?xml version="1.0" encoding="utf-8"?>
<ds:datastoreItem xmlns:ds="http://schemas.openxmlformats.org/officeDocument/2006/customXml" ds:itemID="{B6E8F134-9207-4F8F-A6F2-C951EBA283FE}">
  <ds:schemaRefs/>
</ds:datastoreItem>
</file>

<file path=customXml/itemProps6.xml><?xml version="1.0" encoding="utf-8"?>
<ds:datastoreItem xmlns:ds="http://schemas.openxmlformats.org/officeDocument/2006/customXml" ds:itemID="{D30ADA89-5F47-47AE-9C5A-42471B4E95C7}">
  <ds:schemaRefs/>
</ds:datastoreItem>
</file>

<file path=customXml/itemProps7.xml><?xml version="1.0" encoding="utf-8"?>
<ds:datastoreItem xmlns:ds="http://schemas.openxmlformats.org/officeDocument/2006/customXml" ds:itemID="{D29A6C94-9701-4A7B-A671-FF01AA29C7BC}">
  <ds:schemaRefs/>
</ds:datastoreItem>
</file>

<file path=customXml/itemProps8.xml><?xml version="1.0" encoding="utf-8"?>
<ds:datastoreItem xmlns:ds="http://schemas.openxmlformats.org/officeDocument/2006/customXml" ds:itemID="{ECE803D5-70CF-46A6-9C31-034CB830153E}">
  <ds:schemaRefs/>
</ds:datastoreItem>
</file>

<file path=customXml/itemProps9.xml><?xml version="1.0" encoding="utf-8"?>
<ds:datastoreItem xmlns:ds="http://schemas.openxmlformats.org/officeDocument/2006/customXml" ds:itemID="{13ECF7A9-6944-4410-8C05-7008EB1A1CCB}">
  <ds:schemaRefs/>
</ds:datastoreItem>
</file>

<file path=docProps/app.xml><?xml version="1.0" encoding="utf-8"?>
<Properties xmlns="http://schemas.openxmlformats.org/officeDocument/2006/extended-properties" xmlns:vt="http://schemas.openxmlformats.org/officeDocument/2006/docPropsVTypes">
  <Template/>
  <TotalTime>9181</TotalTime>
  <Words>1656</Words>
  <Application>Microsoft Office PowerPoint</Application>
  <PresentationFormat>Widescreen</PresentationFormat>
  <Paragraphs>163</Paragraphs>
  <Slides>15</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Lucida Grande</vt:lpstr>
      <vt:lpstr>Symbol</vt:lpstr>
      <vt:lpstr>Office Theme</vt:lpstr>
      <vt:lpstr>Global Fund support to integration of HPV and Cervical Cancer</vt:lpstr>
      <vt:lpstr>PowerPoint Presentation</vt:lpstr>
      <vt:lpstr>PowerPoint Presentation</vt:lpstr>
      <vt:lpstr>Global Fund’s Policy on Co-infections and Co-morbidities (COIM policy 2015)</vt:lpstr>
      <vt:lpstr>Overview: Global Fund Cervical Cancer Investments New Funding Model/NFM 1 (2014-2016) and NFM 2 (2017-2019)</vt:lpstr>
      <vt:lpstr>HPV and Cervical Cancer interventions </vt:lpstr>
      <vt:lpstr>Global Fund guidance for integration of HPV and Cervical cancer</vt:lpstr>
      <vt:lpstr>Investments in integrated services including HPV and Cervical cancer</vt:lpstr>
      <vt:lpstr>Examples of interventions included in funding cycles 2014-2019 (1/2)</vt:lpstr>
      <vt:lpstr>Examples of interventions included in funding cycles 2014-2019 (2/2)</vt:lpstr>
      <vt:lpstr>PowerPoint Presentation</vt:lpstr>
      <vt:lpstr>PowerPoint Presentation</vt:lpstr>
      <vt:lpstr>Mutually reinforcing and contributory objectives</vt:lpstr>
      <vt:lpstr>Key opportunities for engagement at country level for the new strategic framework and upcoming funding cycle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Fund Investments in Cervical Cancer</dc:title>
  <dc:creator>Bianca Drebber</dc:creator>
  <cp:lastModifiedBy>Nicholas Furtado</cp:lastModifiedBy>
  <cp:revision>31</cp:revision>
  <dcterms:created xsi:type="dcterms:W3CDTF">2018-11-20T21:10:42Z</dcterms:created>
  <dcterms:modified xsi:type="dcterms:W3CDTF">2022-03-08T15:42:24Z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fyTimeStamp">
    <vt:lpwstr>2019-04-10T16:11:51.7976628Z</vt:lpwstr>
  </property>
  <property fmtid="{D5CDD505-2E9C-101B-9397-08002B2CF9AE}" pid="3" name="TemplafyTenantId">
    <vt:lpwstr>theglobalfund</vt:lpwstr>
  </property>
  <property fmtid="{D5CDD505-2E9C-101B-9397-08002B2CF9AE}" pid="4" name="TemplafyTemplateId">
    <vt:lpwstr>636898181368802824</vt:lpwstr>
  </property>
  <property fmtid="{D5CDD505-2E9C-101B-9397-08002B2CF9AE}" pid="5" name="TemplafyUserProfileId">
    <vt:lpwstr>636916280629640907</vt:lpwstr>
  </property>
  <property fmtid="{D5CDD505-2E9C-101B-9397-08002B2CF9AE}" pid="6" name="TemplafyLanguageCode">
    <vt:lpwstr>en-US</vt:lpwstr>
  </property>
  <property fmtid="{D5CDD505-2E9C-101B-9397-08002B2CF9AE}" pid="7" name="ContentTypeId">
    <vt:lpwstr>0x0101006FA7D2C09DDD8B449D479B0000F73EBF</vt:lpwstr>
  </property>
</Properties>
</file>