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  <p:sldMasterId id="2147483682" r:id="rId2"/>
    <p:sldMasterId id="2147483704" r:id="rId3"/>
  </p:sldMasterIdLst>
  <p:notesMasterIdLst>
    <p:notesMasterId r:id="rId12"/>
  </p:notesMasterIdLst>
  <p:sldIdLst>
    <p:sldId id="1288" r:id="rId4"/>
    <p:sldId id="1289" r:id="rId5"/>
    <p:sldId id="1291" r:id="rId6"/>
    <p:sldId id="1298" r:id="rId7"/>
    <p:sldId id="1292" r:id="rId8"/>
    <p:sldId id="1294" r:id="rId9"/>
    <p:sldId id="1295" r:id="rId10"/>
    <p:sldId id="1299" r:id="rId11"/>
  </p:sldIdLst>
  <p:sldSz cx="12192000" cy="6858000"/>
  <p:notesSz cx="9190038" cy="68770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loe HARNOIS" initials="CH" lastIdx="1" clrIdx="0">
    <p:extLst>
      <p:ext uri="{19B8F6BF-5375-455C-9EA6-DF929625EA0E}">
        <p15:presenceInfo xmlns:p15="http://schemas.microsoft.com/office/powerpoint/2012/main" userId="S-1-5-21-3406572209-2354835200-999462638-1525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029" autoAdjust="0"/>
    <p:restoredTop sz="92384" autoAdjust="0"/>
  </p:normalViewPr>
  <p:slideViewPr>
    <p:cSldViewPr snapToGrid="0">
      <p:cViewPr varScale="1">
        <p:scale>
          <a:sx n="71" d="100"/>
          <a:sy n="71" d="100"/>
        </p:scale>
        <p:origin x="90" y="270"/>
      </p:cViewPr>
      <p:guideLst/>
    </p:cSldViewPr>
  </p:slideViewPr>
  <p:outlineViewPr>
    <p:cViewPr>
      <p:scale>
        <a:sx n="33" d="100"/>
        <a:sy n="33" d="100"/>
      </p:scale>
      <p:origin x="0" y="-958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-31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82350" cy="345047"/>
          </a:xfrm>
          <a:prstGeom prst="rect">
            <a:avLst/>
          </a:prstGeom>
        </p:spPr>
        <p:txBody>
          <a:bodyPr vert="horz" lIns="91806" tIns="45903" rIns="91806" bIns="45903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205561" y="0"/>
            <a:ext cx="3982350" cy="345047"/>
          </a:xfrm>
          <a:prstGeom prst="rect">
            <a:avLst/>
          </a:prstGeom>
        </p:spPr>
        <p:txBody>
          <a:bodyPr vert="horz" lIns="91806" tIns="45903" rIns="91806" bIns="45903" rtlCol="0"/>
          <a:lstStyle>
            <a:lvl1pPr algn="r">
              <a:defRPr sz="1200"/>
            </a:lvl1pPr>
          </a:lstStyle>
          <a:p>
            <a:fld id="{C8E537D4-14B8-43DB-97EA-C9510F1F6CB2}" type="datetimeFigureOut">
              <a:rPr lang="fr-FR" smtClean="0"/>
              <a:t>26/06/2024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532063" y="860425"/>
            <a:ext cx="4125912" cy="2320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06" tIns="45903" rIns="91806" bIns="45903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919004" y="3309580"/>
            <a:ext cx="7352030" cy="2707839"/>
          </a:xfrm>
          <a:prstGeom prst="rect">
            <a:avLst/>
          </a:prstGeom>
        </p:spPr>
        <p:txBody>
          <a:bodyPr vert="horz" lIns="91806" tIns="45903" rIns="91806" bIns="45903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32004"/>
            <a:ext cx="3982350" cy="345046"/>
          </a:xfrm>
          <a:prstGeom prst="rect">
            <a:avLst/>
          </a:prstGeom>
        </p:spPr>
        <p:txBody>
          <a:bodyPr vert="horz" lIns="91806" tIns="45903" rIns="91806" bIns="45903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205561" y="6532004"/>
            <a:ext cx="3982350" cy="345046"/>
          </a:xfrm>
          <a:prstGeom prst="rect">
            <a:avLst/>
          </a:prstGeom>
        </p:spPr>
        <p:txBody>
          <a:bodyPr vert="horz" lIns="91806" tIns="45903" rIns="91806" bIns="45903" rtlCol="0" anchor="b"/>
          <a:lstStyle>
            <a:lvl1pPr algn="r">
              <a:defRPr sz="1200"/>
            </a:lvl1pPr>
          </a:lstStyle>
          <a:p>
            <a:fld id="{83BDE73E-1760-4779-B439-9EC0A4E384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1317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DE73E-1760-4779-B439-9EC0A4E3840B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5445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BDE73E-1760-4779-B439-9EC0A4E3840B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84587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solidFill>
                  <a:srgbClr val="FF0000"/>
                </a:solidFill>
              </a:rPr>
              <a:t>C’est confus : réorganiser</a:t>
            </a:r>
            <a:r>
              <a:rPr lang="fr-FR" baseline="0" dirty="0">
                <a:solidFill>
                  <a:srgbClr val="FF0000"/>
                </a:solidFill>
              </a:rPr>
              <a:t> les informations pour qu’elles soient intelligibles (quels examens complémentaires, dans quelles conditions et dans quel but ?)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DE73E-1760-4779-B439-9EC0A4E3840B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81357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solidFill>
                  <a:srgbClr val="FF0000"/>
                </a:solidFill>
              </a:rPr>
              <a:t>C’est confus : réorganiser</a:t>
            </a:r>
            <a:r>
              <a:rPr lang="fr-FR" baseline="0" dirty="0">
                <a:solidFill>
                  <a:srgbClr val="FF0000"/>
                </a:solidFill>
              </a:rPr>
              <a:t> les informations pour qu’elles soient intelligibles (quels examens complémentaires, dans quelles conditions et dans quel but ?)</a:t>
            </a:r>
            <a:endParaRPr lang="fr-FR" dirty="0">
              <a:solidFill>
                <a:srgbClr val="FF0000"/>
              </a:solidFill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DE73E-1760-4779-B439-9EC0A4E3840B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0252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B0EA0112-3E53-D750-F7D6-87909A70F064}"/>
              </a:ext>
            </a:extLst>
          </p:cNvPr>
          <p:cNvSpPr/>
          <p:nvPr userDrawn="1"/>
        </p:nvSpPr>
        <p:spPr>
          <a:xfrm>
            <a:off x="-18247" y="-129515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16824AC7-8E5E-AF7F-724A-73E4634541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24" name="Google Shape;16;p2">
            <a:extLst>
              <a:ext uri="{FF2B5EF4-FFF2-40B4-BE49-F238E27FC236}">
                <a16:creationId xmlns:a16="http://schemas.microsoft.com/office/drawing/2014/main" id="{19E7BB38-5A6C-4860-1068-B0CB429F71FF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tx2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7B06E80-B7B5-9499-892C-42A195C02C15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6" name="Google Shape;17;p2" descr="Une image contenant regardant, debout, femme&#10;&#10;Description générée automatiquement">
            <a:extLst>
              <a:ext uri="{FF2B5EF4-FFF2-40B4-BE49-F238E27FC236}">
                <a16:creationId xmlns:a16="http://schemas.microsoft.com/office/drawing/2014/main" id="{936693A5-257A-8449-62EC-00E21E323C3E}"/>
              </a:ext>
            </a:extLst>
          </p:cNvPr>
          <p:cNvPicPr preferRelativeResize="0"/>
          <p:nvPr userDrawn="1"/>
        </p:nvPicPr>
        <p:blipFill rotWithShape="1">
          <a:blip r:embed="rId3" cstate="email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349" t="3847"/>
          <a:stretch/>
        </p:blipFill>
        <p:spPr>
          <a:xfrm>
            <a:off x="-11459" y="1418172"/>
            <a:ext cx="7586372" cy="4750661"/>
          </a:xfrm>
          <a:custGeom>
            <a:avLst/>
            <a:gdLst/>
            <a:ahLst/>
            <a:cxnLst/>
            <a:rect l="l" t="t" r="r" b="b"/>
            <a:pathLst>
              <a:path w="10344421" h="6478381" extrusionOk="0">
                <a:moveTo>
                  <a:pt x="0" y="0"/>
                </a:moveTo>
                <a:lnTo>
                  <a:pt x="9187538" y="0"/>
                </a:lnTo>
                <a:lnTo>
                  <a:pt x="10344421" y="0"/>
                </a:lnTo>
                <a:lnTo>
                  <a:pt x="10344421" y="6478381"/>
                </a:lnTo>
                <a:lnTo>
                  <a:pt x="0" y="6478381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27" name="Google Shape;22;p2">
            <a:extLst>
              <a:ext uri="{FF2B5EF4-FFF2-40B4-BE49-F238E27FC236}">
                <a16:creationId xmlns:a16="http://schemas.microsoft.com/office/drawing/2014/main" id="{E498C239-4492-6D26-97E0-BB3D5306D497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001784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28" name="Google Shape;21;p2">
            <a:extLst>
              <a:ext uri="{FF2B5EF4-FFF2-40B4-BE49-F238E27FC236}">
                <a16:creationId xmlns:a16="http://schemas.microsoft.com/office/drawing/2014/main" id="{5D38D045-D23B-2FB9-19C9-8E78AE229B6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012670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29" name="Espace réservé du texte 2">
            <a:extLst>
              <a:ext uri="{FF2B5EF4-FFF2-40B4-BE49-F238E27FC236}">
                <a16:creationId xmlns:a16="http://schemas.microsoft.com/office/drawing/2014/main" id="{35C08B96-90F3-E5E2-1B33-B17F6995F9A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98144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30" name="Espace réservé de la date 1">
            <a:extLst>
              <a:ext uri="{FF2B5EF4-FFF2-40B4-BE49-F238E27FC236}">
                <a16:creationId xmlns:a16="http://schemas.microsoft.com/office/drawing/2014/main" id="{D1A733A3-B83F-B1BA-00E7-99EA359E65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08103E-81D9-894B-824A-DA429A6279FF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9B7896C7-C8A2-FF78-171F-D1D52163AE62}"/>
              </a:ext>
            </a:extLst>
          </p:cNvPr>
          <p:cNvGrpSpPr/>
          <p:nvPr userDrawn="1"/>
        </p:nvGrpSpPr>
        <p:grpSpPr>
          <a:xfrm>
            <a:off x="5000988" y="290731"/>
            <a:ext cx="6950391" cy="933629"/>
            <a:chOff x="7000732" y="407024"/>
            <a:chExt cx="9729642" cy="1307080"/>
          </a:xfrm>
        </p:grpSpPr>
        <p:pic>
          <p:nvPicPr>
            <p:cNvPr id="21" name="Image 20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745E2CCC-2E06-B4FB-65E9-0B4BC05CA2E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300378" y="629815"/>
              <a:ext cx="1601434" cy="845323"/>
            </a:xfrm>
            <a:prstGeom prst="rect">
              <a:avLst/>
            </a:prstGeom>
          </p:spPr>
        </p:pic>
        <p:sp>
          <p:nvSpPr>
            <p:cNvPr id="22" name="Google Shape;19;p2">
              <a:extLst>
                <a:ext uri="{FF2B5EF4-FFF2-40B4-BE49-F238E27FC236}">
                  <a16:creationId xmlns:a16="http://schemas.microsoft.com/office/drawing/2014/main" id="{07FD9524-27AE-3F09-3FFF-39B90014D643}"/>
                </a:ext>
              </a:extLst>
            </p:cNvPr>
            <p:cNvSpPr txBox="1"/>
            <p:nvPr userDrawn="1"/>
          </p:nvSpPr>
          <p:spPr>
            <a:xfrm>
              <a:off x="7000732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</a:t>
              </a:r>
              <a:b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ŒUVRE</a:t>
              </a:r>
              <a:b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PAR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" name="Google Shape;19;p2">
              <a:extLst>
                <a:ext uri="{FF2B5EF4-FFF2-40B4-BE49-F238E27FC236}">
                  <a16:creationId xmlns:a16="http://schemas.microsoft.com/office/drawing/2014/main" id="{08A9BF90-8AD7-19EA-CC25-965D6C63719B}"/>
                </a:ext>
              </a:extLst>
            </p:cNvPr>
            <p:cNvSpPr txBox="1"/>
            <p:nvPr userDrawn="1"/>
          </p:nvSpPr>
          <p:spPr>
            <a:xfrm>
              <a:off x="10404811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FINANCÉE ET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PLACÉE SOUS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LA TUTELLE DU 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" name="Google Shape;19;p2">
              <a:extLst>
                <a:ext uri="{FF2B5EF4-FFF2-40B4-BE49-F238E27FC236}">
                  <a16:creationId xmlns:a16="http://schemas.microsoft.com/office/drawing/2014/main" id="{46DDBD12-8AC5-AD92-DAAD-83B4D843CA6F}"/>
                </a:ext>
              </a:extLst>
            </p:cNvPr>
            <p:cNvSpPr txBox="1"/>
            <p:nvPr userDrawn="1"/>
          </p:nvSpPr>
          <p:spPr>
            <a:xfrm>
              <a:off x="13561646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DANS LE CADRE DE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LA CONTRIBUTION FRANÇAISE AU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D71A95E1-683E-E4E5-28F9-879D99F2C34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rcRect/>
            <a:stretch/>
          </p:blipFill>
          <p:spPr>
            <a:xfrm>
              <a:off x="11765532" y="407024"/>
              <a:ext cx="1409779" cy="1307080"/>
            </a:xfrm>
            <a:prstGeom prst="rect">
              <a:avLst/>
            </a:prstGeom>
          </p:spPr>
        </p:pic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2F95F901-3294-ECC3-AEC0-0DF2F35BC15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rcRect/>
            <a:stretch/>
          </p:blipFill>
          <p:spPr>
            <a:xfrm>
              <a:off x="14976913" y="675167"/>
              <a:ext cx="1753461" cy="7196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109301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24">
          <p15:clr>
            <a:srgbClr val="FBAE40"/>
          </p15:clr>
        </p15:guide>
        <p15:guide id="2" pos="537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8795455-BE03-883C-0579-43C6F16B4EE6}"/>
              </a:ext>
            </a:extLst>
          </p:cNvPr>
          <p:cNvSpPr/>
          <p:nvPr userDrawn="1"/>
        </p:nvSpPr>
        <p:spPr>
          <a:xfrm>
            <a:off x="4627921" y="4276045"/>
            <a:ext cx="2342986" cy="225028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66E4CFE-80AD-6215-F20A-DEC07972634B}"/>
              </a:ext>
            </a:extLst>
          </p:cNvPr>
          <p:cNvSpPr/>
          <p:nvPr userDrawn="1"/>
        </p:nvSpPr>
        <p:spPr>
          <a:xfrm>
            <a:off x="0" y="1255258"/>
            <a:ext cx="6654512" cy="4949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Google Shape;58;p5">
            <a:extLst>
              <a:ext uri="{FF2B5EF4-FFF2-40B4-BE49-F238E27FC236}">
                <a16:creationId xmlns:a16="http://schemas.microsoft.com/office/drawing/2014/main" id="{3579E11F-7109-AC0A-7526-5BB9609D423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5445" y="3033549"/>
            <a:ext cx="4037323" cy="7909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2500" b="1" cap="all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A0EE15EA-391F-45B1-E649-081EF95F3E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581831"/>
            <a:ext cx="6338115" cy="430155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2" name="Espace réservé pour une image  12">
            <a:extLst>
              <a:ext uri="{FF2B5EF4-FFF2-40B4-BE49-F238E27FC236}">
                <a16:creationId xmlns:a16="http://schemas.microsoft.com/office/drawing/2014/main" id="{B573F618-B247-FF50-F2C6-5D004CA39A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95445" y="1255258"/>
            <a:ext cx="1428883" cy="137772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3EC0E69-56D8-AC4B-85C8-C6862AED2986}"/>
              </a:ext>
            </a:extLst>
          </p:cNvPr>
          <p:cNvSpPr/>
          <p:nvPr userDrawn="1"/>
        </p:nvSpPr>
        <p:spPr>
          <a:xfrm>
            <a:off x="0" y="956965"/>
            <a:ext cx="4627921" cy="298293"/>
          </a:xfrm>
          <a:prstGeom prst="rect">
            <a:avLst/>
          </a:prstGeom>
          <a:pattFill prst="pct20">
            <a:fgClr>
              <a:schemeClr val="tx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6FEE9E5-3F57-9C7B-37F1-8633B37FE0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2B62C6-85FD-804D-948F-9F670594D09B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6791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3D90D1F-4CE2-42FD-499F-52B9843D04BF}"/>
              </a:ext>
            </a:extLst>
          </p:cNvPr>
          <p:cNvSpPr/>
          <p:nvPr userDrawn="1"/>
        </p:nvSpPr>
        <p:spPr>
          <a:xfrm>
            <a:off x="4627921" y="4276045"/>
            <a:ext cx="2342986" cy="225028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0EAAA66-392E-F3BC-A30A-39B24F93F0C5}"/>
              </a:ext>
            </a:extLst>
          </p:cNvPr>
          <p:cNvSpPr/>
          <p:nvPr userDrawn="1"/>
        </p:nvSpPr>
        <p:spPr>
          <a:xfrm>
            <a:off x="0" y="1255258"/>
            <a:ext cx="6654512" cy="49496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Google Shape;58;p5">
            <a:extLst>
              <a:ext uri="{FF2B5EF4-FFF2-40B4-BE49-F238E27FC236}">
                <a16:creationId xmlns:a16="http://schemas.microsoft.com/office/drawing/2014/main" id="{28A49AD1-6262-5CA3-C1DA-1AA48E38B09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5445" y="3033549"/>
            <a:ext cx="4037323" cy="7909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2500" b="1" cap="all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15914621-FEE0-0944-4FCC-56C751A359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581831"/>
            <a:ext cx="6338115" cy="430155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2" name="Espace réservé pour une image  12">
            <a:extLst>
              <a:ext uri="{FF2B5EF4-FFF2-40B4-BE49-F238E27FC236}">
                <a16:creationId xmlns:a16="http://schemas.microsoft.com/office/drawing/2014/main" id="{0F7E226E-46B2-7347-A28E-B24F04A9ACB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95445" y="1255258"/>
            <a:ext cx="1428883" cy="137772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57ECE1E-EEA7-A95B-4E59-B6D293B45918}"/>
              </a:ext>
            </a:extLst>
          </p:cNvPr>
          <p:cNvSpPr/>
          <p:nvPr userDrawn="1"/>
        </p:nvSpPr>
        <p:spPr>
          <a:xfrm>
            <a:off x="0" y="956965"/>
            <a:ext cx="4627921" cy="298293"/>
          </a:xfrm>
          <a:prstGeom prst="rect">
            <a:avLst/>
          </a:prstGeom>
          <a:pattFill prst="pct20">
            <a:fgClr>
              <a:schemeClr val="accent3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1D5D28-1154-F108-1341-0DB546429D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3D6C02-9943-9B44-B3AA-8152DCE4E2AC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04493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2B531A8-247C-4E50-DC14-AE2B426F1003}"/>
              </a:ext>
            </a:extLst>
          </p:cNvPr>
          <p:cNvSpPr/>
          <p:nvPr userDrawn="1"/>
        </p:nvSpPr>
        <p:spPr>
          <a:xfrm>
            <a:off x="4627921" y="4276045"/>
            <a:ext cx="2342986" cy="225028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50F135F-124A-7ECE-A3C1-21BA2296933E}"/>
              </a:ext>
            </a:extLst>
          </p:cNvPr>
          <p:cNvSpPr/>
          <p:nvPr userDrawn="1"/>
        </p:nvSpPr>
        <p:spPr>
          <a:xfrm>
            <a:off x="0" y="1255258"/>
            <a:ext cx="6654512" cy="49496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Google Shape;58;p5">
            <a:extLst>
              <a:ext uri="{FF2B5EF4-FFF2-40B4-BE49-F238E27FC236}">
                <a16:creationId xmlns:a16="http://schemas.microsoft.com/office/drawing/2014/main" id="{B336A8D5-7E0D-B912-2101-A7359615793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5445" y="3033549"/>
            <a:ext cx="4037323" cy="7909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2500" b="1" cap="all" baseline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0" name="Espace réservé pour une image  10">
            <a:extLst>
              <a:ext uri="{FF2B5EF4-FFF2-40B4-BE49-F238E27FC236}">
                <a16:creationId xmlns:a16="http://schemas.microsoft.com/office/drawing/2014/main" id="{09821356-B350-B37F-0E6F-60116F7F4B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581831"/>
            <a:ext cx="6338115" cy="430155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1" name="Espace réservé pour une image  12">
            <a:extLst>
              <a:ext uri="{FF2B5EF4-FFF2-40B4-BE49-F238E27FC236}">
                <a16:creationId xmlns:a16="http://schemas.microsoft.com/office/drawing/2014/main" id="{BD850399-5B15-C504-3035-8852E749899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95445" y="1255258"/>
            <a:ext cx="1428883" cy="137772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B0B63CD-AAF8-8584-DA99-452E804E38D6}"/>
              </a:ext>
            </a:extLst>
          </p:cNvPr>
          <p:cNvSpPr/>
          <p:nvPr userDrawn="1"/>
        </p:nvSpPr>
        <p:spPr>
          <a:xfrm>
            <a:off x="0" y="956965"/>
            <a:ext cx="4627921" cy="298293"/>
          </a:xfrm>
          <a:prstGeom prst="rect">
            <a:avLst/>
          </a:prstGeom>
          <a:pattFill prst="pct20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4B81DD6-5AF8-0463-305E-9136BDBFFA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8858033-9D7D-ED48-8179-EBB9A33098B0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51388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1CBE17-E660-C4AF-C0CF-3D78F49E7C54}"/>
              </a:ext>
            </a:extLst>
          </p:cNvPr>
          <p:cNvSpPr/>
          <p:nvPr userDrawn="1"/>
        </p:nvSpPr>
        <p:spPr>
          <a:xfrm>
            <a:off x="4627921" y="4276045"/>
            <a:ext cx="2342986" cy="225028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4CF4F5C-6C45-D84D-BB25-48523F9BBA07}"/>
              </a:ext>
            </a:extLst>
          </p:cNvPr>
          <p:cNvSpPr/>
          <p:nvPr userDrawn="1"/>
        </p:nvSpPr>
        <p:spPr>
          <a:xfrm>
            <a:off x="0" y="1255258"/>
            <a:ext cx="6654512" cy="4949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Google Shape;58;p5">
            <a:extLst>
              <a:ext uri="{FF2B5EF4-FFF2-40B4-BE49-F238E27FC236}">
                <a16:creationId xmlns:a16="http://schemas.microsoft.com/office/drawing/2014/main" id="{11AF9ACE-2025-0721-9592-5D721F9FBE9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5445" y="3033549"/>
            <a:ext cx="4037323" cy="7909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2500" b="1" cap="all" baseline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0" name="Espace réservé pour une image  10">
            <a:extLst>
              <a:ext uri="{FF2B5EF4-FFF2-40B4-BE49-F238E27FC236}">
                <a16:creationId xmlns:a16="http://schemas.microsoft.com/office/drawing/2014/main" id="{98128B1B-C343-3D3F-F040-9B0515DCEA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581831"/>
            <a:ext cx="6338115" cy="430155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1" name="Espace réservé pour une image  12">
            <a:extLst>
              <a:ext uri="{FF2B5EF4-FFF2-40B4-BE49-F238E27FC236}">
                <a16:creationId xmlns:a16="http://schemas.microsoft.com/office/drawing/2014/main" id="{E80AD59B-A628-0500-53F4-398001F5D4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95445" y="1255258"/>
            <a:ext cx="1428883" cy="137772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DF4D03D-C883-0597-3ED5-FB2087DC1C13}"/>
              </a:ext>
            </a:extLst>
          </p:cNvPr>
          <p:cNvSpPr/>
          <p:nvPr userDrawn="1"/>
        </p:nvSpPr>
        <p:spPr>
          <a:xfrm>
            <a:off x="0" y="956965"/>
            <a:ext cx="4627921" cy="298293"/>
          </a:xfrm>
          <a:prstGeom prst="rect">
            <a:avLst/>
          </a:prstGeom>
          <a:pattFill prst="pct20">
            <a:fgClr>
              <a:schemeClr val="accent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AF42865-F4CF-058B-C59E-09E6CA6CBA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1FC59B-95C4-E640-B1A7-3D7EBF29B754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04592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1CBE17-E660-C4AF-C0CF-3D78F49E7C54}"/>
              </a:ext>
            </a:extLst>
          </p:cNvPr>
          <p:cNvSpPr/>
          <p:nvPr userDrawn="1"/>
        </p:nvSpPr>
        <p:spPr>
          <a:xfrm>
            <a:off x="4627921" y="4276045"/>
            <a:ext cx="2342986" cy="22502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4CF4F5C-6C45-D84D-BB25-48523F9BBA07}"/>
              </a:ext>
            </a:extLst>
          </p:cNvPr>
          <p:cNvSpPr/>
          <p:nvPr userDrawn="1"/>
        </p:nvSpPr>
        <p:spPr>
          <a:xfrm>
            <a:off x="0" y="1255258"/>
            <a:ext cx="6654512" cy="494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Google Shape;58;p5">
            <a:extLst>
              <a:ext uri="{FF2B5EF4-FFF2-40B4-BE49-F238E27FC236}">
                <a16:creationId xmlns:a16="http://schemas.microsoft.com/office/drawing/2014/main" id="{11AF9ACE-2025-0721-9592-5D721F9FBE9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5445" y="3033549"/>
            <a:ext cx="4037323" cy="7909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2500" b="1" cap="all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0" name="Espace réservé pour une image  10">
            <a:extLst>
              <a:ext uri="{FF2B5EF4-FFF2-40B4-BE49-F238E27FC236}">
                <a16:creationId xmlns:a16="http://schemas.microsoft.com/office/drawing/2014/main" id="{98128B1B-C343-3D3F-F040-9B0515DCEA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581831"/>
            <a:ext cx="6338115" cy="430155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1" name="Espace réservé pour une image  12">
            <a:extLst>
              <a:ext uri="{FF2B5EF4-FFF2-40B4-BE49-F238E27FC236}">
                <a16:creationId xmlns:a16="http://schemas.microsoft.com/office/drawing/2014/main" id="{E80AD59B-A628-0500-53F4-398001F5D4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95445" y="1255258"/>
            <a:ext cx="1428883" cy="137772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DF4D03D-C883-0597-3ED5-FB2087DC1C13}"/>
              </a:ext>
            </a:extLst>
          </p:cNvPr>
          <p:cNvSpPr/>
          <p:nvPr userDrawn="1"/>
        </p:nvSpPr>
        <p:spPr>
          <a:xfrm>
            <a:off x="0" y="956965"/>
            <a:ext cx="4627921" cy="29829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3E0AC1E-191B-0E89-4B49-2495207B64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F362213-7B07-E549-B774-E8715178387F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8736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2;p3">
            <a:extLst>
              <a:ext uri="{FF2B5EF4-FFF2-40B4-BE49-F238E27FC236}">
                <a16:creationId xmlns:a16="http://schemas.microsoft.com/office/drawing/2014/main" id="{9751C49E-9167-FD53-8D5B-2E26FDEFD9F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9591" y="845100"/>
            <a:ext cx="11573950" cy="54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4000"/>
              <a:buFont typeface="Verdana"/>
              <a:buNone/>
              <a:defRPr sz="2857" b="1" cap="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3" name="Espace réservé du texte 16">
            <a:extLst>
              <a:ext uri="{FF2B5EF4-FFF2-40B4-BE49-F238E27FC236}">
                <a16:creationId xmlns:a16="http://schemas.microsoft.com/office/drawing/2014/main" id="{500FB858-7C00-3269-EF3A-CC4F46A279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9591" y="1592232"/>
            <a:ext cx="5589654" cy="4619289"/>
          </a:xfrm>
        </p:spPr>
        <p:txBody>
          <a:bodyPr>
            <a:noAutofit/>
          </a:bodyPr>
          <a:lstStyle>
            <a:lvl1pPr marL="0" indent="-385722">
              <a:spcBef>
                <a:spcPts val="857"/>
              </a:spcBef>
              <a:spcAft>
                <a:spcPts val="1286"/>
              </a:spcAft>
              <a:buClr>
                <a:schemeClr val="tx1"/>
              </a:buClr>
              <a:buSzPct val="150000"/>
              <a:buFont typeface="+mj-lt"/>
              <a:buAutoNum type="arabicPeriod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graphique 22">
            <a:extLst>
              <a:ext uri="{FF2B5EF4-FFF2-40B4-BE49-F238E27FC236}">
                <a16:creationId xmlns:a16="http://schemas.microsoft.com/office/drawing/2014/main" id="{2096CE77-1B56-9145-BD88-FF85A89C6BCA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6096567" y="1592036"/>
            <a:ext cx="5786976" cy="461962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5" name="Espace réservé de la date 1">
            <a:extLst>
              <a:ext uri="{FF2B5EF4-FFF2-40B4-BE49-F238E27FC236}">
                <a16:creationId xmlns:a16="http://schemas.microsoft.com/office/drawing/2014/main" id="{C0304336-3BAF-42B2-5C67-FFF94AB705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1EA6E-C498-6D47-A6B3-7490CFA2DDE6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10600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2;p3">
            <a:extLst>
              <a:ext uri="{FF2B5EF4-FFF2-40B4-BE49-F238E27FC236}">
                <a16:creationId xmlns:a16="http://schemas.microsoft.com/office/drawing/2014/main" id="{9751C49E-9167-FD53-8D5B-2E26FDEFD9F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9591" y="845100"/>
            <a:ext cx="11573950" cy="54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4000"/>
              <a:buFont typeface="Verdana"/>
              <a:buNone/>
              <a:defRPr sz="2857" b="1" cap="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3" name="Espace réservé du texte 16">
            <a:extLst>
              <a:ext uri="{FF2B5EF4-FFF2-40B4-BE49-F238E27FC236}">
                <a16:creationId xmlns:a16="http://schemas.microsoft.com/office/drawing/2014/main" id="{500FB858-7C00-3269-EF3A-CC4F46A279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9591" y="1592232"/>
            <a:ext cx="5589654" cy="4619289"/>
          </a:xfrm>
        </p:spPr>
        <p:txBody>
          <a:bodyPr>
            <a:noAutofit/>
          </a:bodyPr>
          <a:lstStyle>
            <a:lvl1pPr marL="0" indent="-385722">
              <a:spcBef>
                <a:spcPts val="857"/>
              </a:spcBef>
              <a:spcAft>
                <a:spcPts val="1286"/>
              </a:spcAft>
              <a:buClr>
                <a:schemeClr val="tx1"/>
              </a:buClr>
              <a:buSzPct val="150000"/>
              <a:buFont typeface="+mj-lt"/>
              <a:buAutoNum type="arabicPeriod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graphique SmartArt 11">
            <a:extLst>
              <a:ext uri="{FF2B5EF4-FFF2-40B4-BE49-F238E27FC236}">
                <a16:creationId xmlns:a16="http://schemas.microsoft.com/office/drawing/2014/main" id="{937FA7F8-6EF2-E877-E468-72259059ED5A}"/>
              </a:ext>
            </a:extLst>
          </p:cNvPr>
          <p:cNvSpPr>
            <a:spLocks noGrp="1"/>
          </p:cNvSpPr>
          <p:nvPr>
            <p:ph type="dgm" sz="quarter" idx="12"/>
          </p:nvPr>
        </p:nvSpPr>
        <p:spPr>
          <a:xfrm>
            <a:off x="6096567" y="1592036"/>
            <a:ext cx="5763161" cy="461962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4" name="Espace réservé de la date 1">
            <a:extLst>
              <a:ext uri="{FF2B5EF4-FFF2-40B4-BE49-F238E27FC236}">
                <a16:creationId xmlns:a16="http://schemas.microsoft.com/office/drawing/2014/main" id="{75E08884-CB3B-101A-07DA-7061ACB1E7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BC36D9-4F51-D540-B6B4-5F3FF22C8012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101045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2;p3">
            <a:extLst>
              <a:ext uri="{FF2B5EF4-FFF2-40B4-BE49-F238E27FC236}">
                <a16:creationId xmlns:a16="http://schemas.microsoft.com/office/drawing/2014/main" id="{9751C49E-9167-FD53-8D5B-2E26FDEFD9F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9591" y="845100"/>
            <a:ext cx="11573950" cy="54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4000"/>
              <a:buFont typeface="Verdana"/>
              <a:buNone/>
              <a:defRPr sz="2857" b="1" cap="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CC2BCEB5-3355-7F7B-E665-9E7D2D03F8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9592" y="1592232"/>
            <a:ext cx="5548829" cy="4653447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857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5722" indent="-180004">
              <a:buClr>
                <a:schemeClr val="tx2"/>
              </a:buClr>
              <a:defRPr sz="1571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514296" indent="-128574">
              <a:buClr>
                <a:schemeClr val="tx1"/>
              </a:buClr>
              <a:defRPr sz="1286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42870" indent="-77144">
              <a:buClr>
                <a:schemeClr val="tx2"/>
              </a:buClr>
              <a:defRPr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1A33A98B-5EE3-439A-45FF-C9ECD8F252E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72137" y="1592232"/>
            <a:ext cx="5548829" cy="4653447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857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5722" indent="-180004">
              <a:buClr>
                <a:schemeClr val="tx2"/>
              </a:buClr>
              <a:defRPr sz="1571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589833" indent="-204111">
              <a:buClr>
                <a:schemeClr val="tx1"/>
              </a:buClr>
              <a:buFont typeface="Arial" panose="020B0604020202020204" pitchFamily="34" charset="0"/>
              <a:buChar char="•"/>
              <a:defRPr sz="1286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42870" indent="-77144">
              <a:buClr>
                <a:schemeClr val="tx2"/>
              </a:buClr>
              <a:defRPr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3" name="Espace réservé de la date 1">
            <a:extLst>
              <a:ext uri="{FF2B5EF4-FFF2-40B4-BE49-F238E27FC236}">
                <a16:creationId xmlns:a16="http://schemas.microsoft.com/office/drawing/2014/main" id="{F19A5409-4629-3915-8C88-77360B57B3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772F9E-C4F7-C247-9B26-98C31F25691B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32832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D27278B-6929-8D67-0447-93B5B7197596}"/>
              </a:ext>
            </a:extLst>
          </p:cNvPr>
          <p:cNvSpPr/>
          <p:nvPr userDrawn="1"/>
        </p:nvSpPr>
        <p:spPr>
          <a:xfrm>
            <a:off x="0" y="-1"/>
            <a:ext cx="5634549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9DAE96E-1EBA-D7E4-2ED3-3C6DD54EC558}"/>
              </a:ext>
            </a:extLst>
          </p:cNvPr>
          <p:cNvSpPr/>
          <p:nvPr userDrawn="1"/>
        </p:nvSpPr>
        <p:spPr>
          <a:xfrm>
            <a:off x="-1" y="6530628"/>
            <a:ext cx="5634549" cy="334286"/>
          </a:xfrm>
          <a:prstGeom prst="rect">
            <a:avLst/>
          </a:prstGeom>
          <a:pattFill prst="pct80">
            <a:fgClr>
              <a:schemeClr val="tx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8C675F-FCBB-CBB5-9F16-DE0CF581033B}"/>
              </a:ext>
            </a:extLst>
          </p:cNvPr>
          <p:cNvSpPr/>
          <p:nvPr userDrawn="1"/>
        </p:nvSpPr>
        <p:spPr>
          <a:xfrm>
            <a:off x="5634548" y="1"/>
            <a:ext cx="6558586" cy="9567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8B30D13-C3BB-DFE5-7B4E-ACD6AC93D9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800" y="5944709"/>
            <a:ext cx="5282446" cy="91329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12C4026F-6EFF-401B-D860-C6B84B0CD13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3639" y="1079434"/>
            <a:ext cx="3705192" cy="141567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6935BB5-3208-4335-11AC-13835CE1FFEE}"/>
              </a:ext>
            </a:extLst>
          </p:cNvPr>
          <p:cNvSpPr/>
          <p:nvPr userDrawn="1"/>
        </p:nvSpPr>
        <p:spPr>
          <a:xfrm>
            <a:off x="10678831" y="6540524"/>
            <a:ext cx="1290435" cy="2336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19118106-8FA6-A1B4-764E-157F06AC7FC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2438" y="979904"/>
            <a:ext cx="3705192" cy="1415674"/>
          </a:xfrm>
          <a:prstGeom prst="rect">
            <a:avLst/>
          </a:prstGeom>
        </p:spPr>
      </p:pic>
      <p:pic>
        <p:nvPicPr>
          <p:cNvPr id="12" name="Image 11" descr="Une image contenant texte&#10;&#10;Description générée automatiquement">
            <a:extLst>
              <a:ext uri="{FF2B5EF4-FFF2-40B4-BE49-F238E27FC236}">
                <a16:creationId xmlns:a16="http://schemas.microsoft.com/office/drawing/2014/main" id="{2636046A-5E2A-1B5A-6B23-34230AADA4F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8343" y="1319969"/>
            <a:ext cx="1624647" cy="770212"/>
          </a:xfrm>
          <a:prstGeom prst="rect">
            <a:avLst/>
          </a:prstGeom>
        </p:spPr>
      </p:pic>
      <p:sp>
        <p:nvSpPr>
          <p:cNvPr id="13" name="Google Shape;135;p14">
            <a:extLst>
              <a:ext uri="{FF2B5EF4-FFF2-40B4-BE49-F238E27FC236}">
                <a16:creationId xmlns:a16="http://schemas.microsoft.com/office/drawing/2014/main" id="{9DC0BB8B-5A3A-2ADD-ACFD-06FAB4E1BDDD}"/>
              </a:ext>
            </a:extLst>
          </p:cNvPr>
          <p:cNvSpPr/>
          <p:nvPr userDrawn="1"/>
        </p:nvSpPr>
        <p:spPr>
          <a:xfrm>
            <a:off x="0" y="2261928"/>
            <a:ext cx="5861334" cy="2632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Agence publique, Expertise France est l’acteur interministériel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 la coopération technique internationale, filiale du groupe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Agence française de développement (groupe AFD). 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Deuxième agence par sa taille en Europe,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elle conçoit et met en œuvre des projets qui renforcent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durablement les politiques publiques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dans les pays en développement et émergents. 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Gouvernance, sécurité, climat, santé, éducation…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Elle intervient sur des domaines clés du développement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et contribue aux côtés de ses partenaires à la concrétisation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des objectifs de développement durable (ODD).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Pour un monde en commun.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En savoir plus : </a:t>
            </a: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www.expertisefrance.fr</a:t>
            </a:r>
            <a:endParaRPr kumimoji="0" sz="1143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14" name="Google Shape;138;p14">
            <a:extLst>
              <a:ext uri="{FF2B5EF4-FFF2-40B4-BE49-F238E27FC236}">
                <a16:creationId xmlns:a16="http://schemas.microsoft.com/office/drawing/2014/main" id="{E2F0D968-E1F8-F0B4-14B1-718649DC2E74}"/>
              </a:ext>
            </a:extLst>
          </p:cNvPr>
          <p:cNvSpPr/>
          <p:nvPr userDrawn="1"/>
        </p:nvSpPr>
        <p:spPr>
          <a:xfrm>
            <a:off x="7998807" y="2578908"/>
            <a:ext cx="2056855" cy="263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714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CONTACTS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L’Initiative</a:t>
            </a:r>
            <a:endParaRPr kumimoji="0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Sida, tuberculose, paludisme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www.initiative5pour100.fr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40 boulevard de Port-Royal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75005 Paris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57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01 70 82 70 82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ZoneTexte 14"/>
          <p:cNvSpPr txBox="1"/>
          <p:nvPr userDrawn="1"/>
        </p:nvSpPr>
        <p:spPr>
          <a:xfrm>
            <a:off x="7998807" y="4638640"/>
            <a:ext cx="2143324" cy="7189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ef.linitiative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14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ef_linitiative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( </a:t>
            </a: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Picture 10" descr="Facebook a changé son logo…et c’est vraiment subtil|Le blogue d’Émilie ..."/>
          <p:cNvPicPr>
            <a:picLocks noChangeAspect="1" noChangeArrowheads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8767" y="4663593"/>
            <a:ext cx="95090" cy="18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2" descr="X - Best, Cool, Funny"/>
          <p:cNvPicPr>
            <a:picLocks noChangeAspect="1" noChangeArrowheads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3647" y="4929707"/>
            <a:ext cx="156498" cy="15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4" descr="Twitter testing dedicated GIF button on mobile app"/>
          <p:cNvPicPr>
            <a:picLocks noChangeAspect="1" noChangeArrowheads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7384" y="4945972"/>
            <a:ext cx="149972" cy="123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Google Shape;16;p2">
            <a:extLst>
              <a:ext uri="{FF2B5EF4-FFF2-40B4-BE49-F238E27FC236}">
                <a16:creationId xmlns:a16="http://schemas.microsoft.com/office/drawing/2014/main" id="{5E636CB8-4BD8-38B8-C89C-A5A40E68E27F}"/>
              </a:ext>
            </a:extLst>
          </p:cNvPr>
          <p:cNvSpPr/>
          <p:nvPr userDrawn="1"/>
        </p:nvSpPr>
        <p:spPr>
          <a:xfrm>
            <a:off x="5616404" y="326572"/>
            <a:ext cx="334317" cy="6204056"/>
          </a:xfrm>
          <a:prstGeom prst="rect">
            <a:avLst/>
          </a:prstGeom>
          <a:solidFill>
            <a:schemeClr val="tx2">
              <a:lumMod val="60000"/>
              <a:lumOff val="4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66981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ED27278B-6929-8D67-0447-93B5B7197596}"/>
              </a:ext>
            </a:extLst>
          </p:cNvPr>
          <p:cNvSpPr/>
          <p:nvPr userDrawn="1"/>
        </p:nvSpPr>
        <p:spPr>
          <a:xfrm>
            <a:off x="0" y="-1"/>
            <a:ext cx="5634549" cy="68580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9DAE96E-1EBA-D7E4-2ED3-3C6DD54EC558}"/>
              </a:ext>
            </a:extLst>
          </p:cNvPr>
          <p:cNvSpPr/>
          <p:nvPr userDrawn="1"/>
        </p:nvSpPr>
        <p:spPr>
          <a:xfrm>
            <a:off x="-1" y="6530628"/>
            <a:ext cx="5634549" cy="334286"/>
          </a:xfrm>
          <a:prstGeom prst="rect">
            <a:avLst/>
          </a:prstGeom>
          <a:pattFill prst="pct80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38C675F-FCBB-CBB5-9F16-DE0CF581033B}"/>
              </a:ext>
            </a:extLst>
          </p:cNvPr>
          <p:cNvSpPr/>
          <p:nvPr userDrawn="1"/>
        </p:nvSpPr>
        <p:spPr>
          <a:xfrm>
            <a:off x="5634548" y="1"/>
            <a:ext cx="6558586" cy="9567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Google Shape;16;p2">
            <a:extLst>
              <a:ext uri="{FF2B5EF4-FFF2-40B4-BE49-F238E27FC236}">
                <a16:creationId xmlns:a16="http://schemas.microsoft.com/office/drawing/2014/main" id="{5E636CB8-4BD8-38B8-C89C-A5A40E68E27F}"/>
              </a:ext>
            </a:extLst>
          </p:cNvPr>
          <p:cNvSpPr/>
          <p:nvPr userDrawn="1"/>
        </p:nvSpPr>
        <p:spPr>
          <a:xfrm>
            <a:off x="5616404" y="326572"/>
            <a:ext cx="334317" cy="6204056"/>
          </a:xfrm>
          <a:prstGeom prst="rect">
            <a:avLst/>
          </a:prstGeom>
          <a:solidFill>
            <a:schemeClr val="tx1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8B30D13-C3BB-DFE5-7B4E-ACD6AC93D9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800" y="5944709"/>
            <a:ext cx="5282446" cy="91329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12C4026F-6EFF-401B-D860-C6B84B0CD13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3639" y="1079434"/>
            <a:ext cx="3705192" cy="141567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6935BB5-3208-4335-11AC-13835CE1FFEE}"/>
              </a:ext>
            </a:extLst>
          </p:cNvPr>
          <p:cNvSpPr/>
          <p:nvPr userDrawn="1"/>
        </p:nvSpPr>
        <p:spPr>
          <a:xfrm>
            <a:off x="10678831" y="6540524"/>
            <a:ext cx="1290435" cy="2336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9118106-8FA6-A1B4-764E-157F06AC7FC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2438" y="979904"/>
            <a:ext cx="3705192" cy="1415674"/>
          </a:xfrm>
          <a:prstGeom prst="rect">
            <a:avLst/>
          </a:prstGeom>
        </p:spPr>
      </p:pic>
      <p:pic>
        <p:nvPicPr>
          <p:cNvPr id="12" name="Image 11" descr="Une image contenant texte&#10;&#10;Description générée automatiquement">
            <a:extLst>
              <a:ext uri="{FF2B5EF4-FFF2-40B4-BE49-F238E27FC236}">
                <a16:creationId xmlns:a16="http://schemas.microsoft.com/office/drawing/2014/main" id="{2636046A-5E2A-1B5A-6B23-34230AADA4F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8343" y="1319969"/>
            <a:ext cx="1624647" cy="770212"/>
          </a:xfrm>
          <a:prstGeom prst="rect">
            <a:avLst/>
          </a:prstGeom>
        </p:spPr>
      </p:pic>
      <p:sp>
        <p:nvSpPr>
          <p:cNvPr id="13" name="Google Shape;135;p14">
            <a:extLst>
              <a:ext uri="{FF2B5EF4-FFF2-40B4-BE49-F238E27FC236}">
                <a16:creationId xmlns:a16="http://schemas.microsoft.com/office/drawing/2014/main" id="{9DC0BB8B-5A3A-2ADD-ACFD-06FAB4E1BDDD}"/>
              </a:ext>
            </a:extLst>
          </p:cNvPr>
          <p:cNvSpPr/>
          <p:nvPr userDrawn="1"/>
        </p:nvSpPr>
        <p:spPr>
          <a:xfrm>
            <a:off x="0" y="2261928"/>
            <a:ext cx="5861334" cy="2632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Agence publique, Expertise France est l’acteur interministériel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 la coopération technique internationale, filiale du groupe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Agence française de développement (groupe AFD). 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Deuxième agence par sa taille en Europe,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elle conçoit et met en œuvre des projets qui renforcent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durablement les politiques publiques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dans les pays en développement et émergents. 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Gouvernance, sécurité, climat, santé, éducation…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Elle intervient sur des domaines clés du développement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et contribue aux côtés de ses partenaires à la concrétisation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des objectifs de développement durable (ODD).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Pour un monde en commun.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En savoir plus : </a:t>
            </a: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www.expertisefrance.fr</a:t>
            </a:r>
            <a:endParaRPr kumimoji="0" sz="1143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18" name="Google Shape;138;p14">
            <a:extLst>
              <a:ext uri="{FF2B5EF4-FFF2-40B4-BE49-F238E27FC236}">
                <a16:creationId xmlns:a16="http://schemas.microsoft.com/office/drawing/2014/main" id="{E2F0D968-E1F8-F0B4-14B1-718649DC2E74}"/>
              </a:ext>
            </a:extLst>
          </p:cNvPr>
          <p:cNvSpPr/>
          <p:nvPr userDrawn="1"/>
        </p:nvSpPr>
        <p:spPr>
          <a:xfrm>
            <a:off x="7998807" y="2578908"/>
            <a:ext cx="2056855" cy="263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714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CONTACTS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L’Initiative</a:t>
            </a:r>
            <a:endParaRPr kumimoji="0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Sida, tuberculose, paludisme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www.initiative5pour100.fr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40 boulevard de Port-Royal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75005 Paris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57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01 70 82 70 82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ZoneTexte 13"/>
          <p:cNvSpPr txBox="1"/>
          <p:nvPr userDrawn="1"/>
        </p:nvSpPr>
        <p:spPr>
          <a:xfrm>
            <a:off x="7998807" y="4638640"/>
            <a:ext cx="2143324" cy="7189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ef.linitiative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14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ef_linitiative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( </a:t>
            </a: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10" descr="Facebook a changé son logo…et c’est vraiment subtil|Le blogue d’Émilie ..."/>
          <p:cNvPicPr>
            <a:picLocks noChangeAspect="1" noChangeArrowheads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8767" y="4663593"/>
            <a:ext cx="95090" cy="18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2" descr="X - Best, Cool, Funny"/>
          <p:cNvPicPr>
            <a:picLocks noChangeAspect="1" noChangeArrowheads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3647" y="4929707"/>
            <a:ext cx="156498" cy="15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4" descr="Twitter testing dedicated GIF button on mobile app"/>
          <p:cNvPicPr>
            <a:picLocks noChangeAspect="1" noChangeArrowheads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7384" y="4945972"/>
            <a:ext cx="149972" cy="123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0741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B0EA0112-3E53-D750-F7D6-87909A70F064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16824AC7-8E5E-AF7F-724A-73E4634541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24" name="Google Shape;16;p2">
            <a:extLst>
              <a:ext uri="{FF2B5EF4-FFF2-40B4-BE49-F238E27FC236}">
                <a16:creationId xmlns:a16="http://schemas.microsoft.com/office/drawing/2014/main" id="{19E7BB38-5A6C-4860-1068-B0CB429F71FF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tx1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7B06E80-B7B5-9499-892C-42A195C02C15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6" name="Google Shape;17;p2" descr="Une image contenant regardant, debout, femme&#10;&#10;Description générée automatiquement">
            <a:extLst>
              <a:ext uri="{FF2B5EF4-FFF2-40B4-BE49-F238E27FC236}">
                <a16:creationId xmlns:a16="http://schemas.microsoft.com/office/drawing/2014/main" id="{936693A5-257A-8449-62EC-00E21E323C3E}"/>
              </a:ext>
            </a:extLst>
          </p:cNvPr>
          <p:cNvPicPr preferRelativeResize="0"/>
          <p:nvPr userDrawn="1"/>
        </p:nvPicPr>
        <p:blipFill rotWithShape="1">
          <a:blip r:embed="rId3" cstate="email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349" t="3847"/>
          <a:stretch/>
        </p:blipFill>
        <p:spPr>
          <a:xfrm>
            <a:off x="-11459" y="1418172"/>
            <a:ext cx="7586372" cy="4750661"/>
          </a:xfrm>
          <a:custGeom>
            <a:avLst/>
            <a:gdLst/>
            <a:ahLst/>
            <a:cxnLst/>
            <a:rect l="l" t="t" r="r" b="b"/>
            <a:pathLst>
              <a:path w="10344421" h="6478381" extrusionOk="0">
                <a:moveTo>
                  <a:pt x="0" y="0"/>
                </a:moveTo>
                <a:lnTo>
                  <a:pt x="9187538" y="0"/>
                </a:lnTo>
                <a:lnTo>
                  <a:pt x="10344421" y="0"/>
                </a:lnTo>
                <a:lnTo>
                  <a:pt x="10344421" y="6478381"/>
                </a:lnTo>
                <a:lnTo>
                  <a:pt x="0" y="6478381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27" name="Google Shape;22;p2">
            <a:extLst>
              <a:ext uri="{FF2B5EF4-FFF2-40B4-BE49-F238E27FC236}">
                <a16:creationId xmlns:a16="http://schemas.microsoft.com/office/drawing/2014/main" id="{E498C239-4492-6D26-97E0-BB3D5306D497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001784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28" name="Google Shape;21;p2">
            <a:extLst>
              <a:ext uri="{FF2B5EF4-FFF2-40B4-BE49-F238E27FC236}">
                <a16:creationId xmlns:a16="http://schemas.microsoft.com/office/drawing/2014/main" id="{5D38D045-D23B-2FB9-19C9-8E78AE229B6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012670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29" name="Espace réservé du texte 2">
            <a:extLst>
              <a:ext uri="{FF2B5EF4-FFF2-40B4-BE49-F238E27FC236}">
                <a16:creationId xmlns:a16="http://schemas.microsoft.com/office/drawing/2014/main" id="{35C08B96-90F3-E5E2-1B33-B17F6995F9A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98144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30" name="Espace réservé de la date 1">
            <a:extLst>
              <a:ext uri="{FF2B5EF4-FFF2-40B4-BE49-F238E27FC236}">
                <a16:creationId xmlns:a16="http://schemas.microsoft.com/office/drawing/2014/main" id="{D1A733A3-B83F-B1BA-00E7-99EA359E65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2879CA-0839-1345-9C73-3C318E701A4F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7F87E9C7-D8BE-FC23-9ABD-CDC8985B11B2}"/>
              </a:ext>
            </a:extLst>
          </p:cNvPr>
          <p:cNvGrpSpPr/>
          <p:nvPr userDrawn="1"/>
        </p:nvGrpSpPr>
        <p:grpSpPr>
          <a:xfrm>
            <a:off x="5000988" y="290731"/>
            <a:ext cx="6950391" cy="933629"/>
            <a:chOff x="7000732" y="407024"/>
            <a:chExt cx="9729642" cy="1307080"/>
          </a:xfrm>
        </p:grpSpPr>
        <p:pic>
          <p:nvPicPr>
            <p:cNvPr id="4" name="Image 3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3A1070F3-5F1D-4AC3-E81D-868B1B10D92F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300378" y="629815"/>
              <a:ext cx="1601434" cy="845323"/>
            </a:xfrm>
            <a:prstGeom prst="rect">
              <a:avLst/>
            </a:prstGeom>
          </p:spPr>
        </p:pic>
        <p:sp>
          <p:nvSpPr>
            <p:cNvPr id="5" name="Google Shape;19;p2">
              <a:extLst>
                <a:ext uri="{FF2B5EF4-FFF2-40B4-BE49-F238E27FC236}">
                  <a16:creationId xmlns:a16="http://schemas.microsoft.com/office/drawing/2014/main" id="{E3F192D3-D7B3-E6D9-1193-441C5B6FE549}"/>
                </a:ext>
              </a:extLst>
            </p:cNvPr>
            <p:cNvSpPr txBox="1"/>
            <p:nvPr userDrawn="1"/>
          </p:nvSpPr>
          <p:spPr>
            <a:xfrm>
              <a:off x="7000732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</a:t>
              </a:r>
              <a:b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ŒUVRE</a:t>
              </a:r>
              <a:b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PAR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" name="Google Shape;19;p2">
              <a:extLst>
                <a:ext uri="{FF2B5EF4-FFF2-40B4-BE49-F238E27FC236}">
                  <a16:creationId xmlns:a16="http://schemas.microsoft.com/office/drawing/2014/main" id="{AC232198-D664-2AFE-9B45-01066AAB4128}"/>
                </a:ext>
              </a:extLst>
            </p:cNvPr>
            <p:cNvSpPr txBox="1"/>
            <p:nvPr userDrawn="1"/>
          </p:nvSpPr>
          <p:spPr>
            <a:xfrm>
              <a:off x="10404811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FINANCÉE ET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PLACÉE SOUS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LA TUTELLE DU 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7" name="Google Shape;19;p2">
              <a:extLst>
                <a:ext uri="{FF2B5EF4-FFF2-40B4-BE49-F238E27FC236}">
                  <a16:creationId xmlns:a16="http://schemas.microsoft.com/office/drawing/2014/main" id="{FDC69B94-6582-A203-356F-55E6EC3B772C}"/>
                </a:ext>
              </a:extLst>
            </p:cNvPr>
            <p:cNvSpPr txBox="1"/>
            <p:nvPr userDrawn="1"/>
          </p:nvSpPr>
          <p:spPr>
            <a:xfrm>
              <a:off x="13561646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DANS LE CADRE DE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LA CONTRIBUTION FRANÇAISE AU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C65482C2-62F9-EF28-A9BE-A35B233AC68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rcRect/>
            <a:stretch/>
          </p:blipFill>
          <p:spPr>
            <a:xfrm>
              <a:off x="11765532" y="407024"/>
              <a:ext cx="1409779" cy="1307080"/>
            </a:xfrm>
            <a:prstGeom prst="rect">
              <a:avLst/>
            </a:prstGeom>
          </p:spPr>
        </p:pic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7D171FB5-551B-8F6F-E60F-2824FE1C651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rcRect/>
            <a:stretch/>
          </p:blipFill>
          <p:spPr>
            <a:xfrm>
              <a:off x="14976913" y="675167"/>
              <a:ext cx="1753461" cy="7196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358579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24">
          <p15:clr>
            <a:srgbClr val="FBAE40"/>
          </p15:clr>
        </p15:guide>
        <p15:guide id="2" pos="5376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ED27278B-6929-8D67-0447-93B5B7197596}"/>
              </a:ext>
            </a:extLst>
          </p:cNvPr>
          <p:cNvSpPr/>
          <p:nvPr userDrawn="1"/>
        </p:nvSpPr>
        <p:spPr>
          <a:xfrm>
            <a:off x="0" y="-1"/>
            <a:ext cx="5634549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9DAE96E-1EBA-D7E4-2ED3-3C6DD54EC558}"/>
              </a:ext>
            </a:extLst>
          </p:cNvPr>
          <p:cNvSpPr/>
          <p:nvPr userDrawn="1"/>
        </p:nvSpPr>
        <p:spPr>
          <a:xfrm>
            <a:off x="-1" y="6530628"/>
            <a:ext cx="5634549" cy="334286"/>
          </a:xfrm>
          <a:prstGeom prst="rect">
            <a:avLst/>
          </a:prstGeom>
          <a:pattFill prst="pct80">
            <a:fgClr>
              <a:schemeClr val="tx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38C675F-FCBB-CBB5-9F16-DE0CF581033B}"/>
              </a:ext>
            </a:extLst>
          </p:cNvPr>
          <p:cNvSpPr/>
          <p:nvPr userDrawn="1"/>
        </p:nvSpPr>
        <p:spPr>
          <a:xfrm>
            <a:off x="5634548" y="1"/>
            <a:ext cx="6558586" cy="9567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78B30D13-C3BB-DFE5-7B4E-ACD6AC93D9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800" y="5944709"/>
            <a:ext cx="5282446" cy="913291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12C4026F-6EFF-401B-D860-C6B84B0CD13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3639" y="1079434"/>
            <a:ext cx="3705192" cy="1415674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D6935BB5-3208-4335-11AC-13835CE1FFEE}"/>
              </a:ext>
            </a:extLst>
          </p:cNvPr>
          <p:cNvSpPr/>
          <p:nvPr userDrawn="1"/>
        </p:nvSpPr>
        <p:spPr>
          <a:xfrm>
            <a:off x="10678831" y="6540524"/>
            <a:ext cx="1290435" cy="2336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19118106-8FA6-A1B4-764E-157F06AC7FC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2438" y="979904"/>
            <a:ext cx="3705192" cy="1415674"/>
          </a:xfrm>
          <a:prstGeom prst="rect">
            <a:avLst/>
          </a:prstGeom>
        </p:spPr>
      </p:pic>
      <p:pic>
        <p:nvPicPr>
          <p:cNvPr id="26" name="Image 25" descr="Une image contenant texte&#10;&#10;Description générée automatiquement">
            <a:extLst>
              <a:ext uri="{FF2B5EF4-FFF2-40B4-BE49-F238E27FC236}">
                <a16:creationId xmlns:a16="http://schemas.microsoft.com/office/drawing/2014/main" id="{2636046A-5E2A-1B5A-6B23-34230AADA4F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8343" y="1319969"/>
            <a:ext cx="1624647" cy="770212"/>
          </a:xfrm>
          <a:prstGeom prst="rect">
            <a:avLst/>
          </a:prstGeom>
        </p:spPr>
      </p:pic>
      <p:sp>
        <p:nvSpPr>
          <p:cNvPr id="27" name="Google Shape;138;p14">
            <a:extLst>
              <a:ext uri="{FF2B5EF4-FFF2-40B4-BE49-F238E27FC236}">
                <a16:creationId xmlns:a16="http://schemas.microsoft.com/office/drawing/2014/main" id="{E2F0D968-E1F8-F0B4-14B1-718649DC2E74}"/>
              </a:ext>
            </a:extLst>
          </p:cNvPr>
          <p:cNvSpPr/>
          <p:nvPr userDrawn="1"/>
        </p:nvSpPr>
        <p:spPr>
          <a:xfrm>
            <a:off x="7998807" y="2578908"/>
            <a:ext cx="2056855" cy="263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714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CONTACTS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L’Initiative</a:t>
            </a:r>
            <a:endParaRPr kumimoji="0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Sida, tuberculose, paludisme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www.initiative5pour100.fr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40 boulevard de Port-Royal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75005 Paris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57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01 70 82 70 82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ZoneTexte 27"/>
          <p:cNvSpPr txBox="1"/>
          <p:nvPr userDrawn="1"/>
        </p:nvSpPr>
        <p:spPr>
          <a:xfrm>
            <a:off x="7998807" y="4638640"/>
            <a:ext cx="2143324" cy="7189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ef.linitiative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14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ef_linitiative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( </a:t>
            </a: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Picture 10" descr="Facebook a changé son logo…et c’est vraiment subtil|Le blogue d’Émilie ..."/>
          <p:cNvPicPr>
            <a:picLocks noChangeAspect="1" noChangeArrowheads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8767" y="4663593"/>
            <a:ext cx="95090" cy="18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2" descr="X - Best, Cool, Funny"/>
          <p:cNvPicPr>
            <a:picLocks noChangeAspect="1" noChangeArrowheads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3647" y="4929707"/>
            <a:ext cx="156498" cy="15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4" descr="Twitter testing dedicated GIF button on mobile app"/>
          <p:cNvPicPr>
            <a:picLocks noChangeAspect="1" noChangeArrowheads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7384" y="4945972"/>
            <a:ext cx="149972" cy="123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Google Shape;16;p2">
            <a:extLst>
              <a:ext uri="{FF2B5EF4-FFF2-40B4-BE49-F238E27FC236}">
                <a16:creationId xmlns:a16="http://schemas.microsoft.com/office/drawing/2014/main" id="{5E636CB8-4BD8-38B8-C89C-A5A40E68E27F}"/>
              </a:ext>
            </a:extLst>
          </p:cNvPr>
          <p:cNvSpPr/>
          <p:nvPr userDrawn="1"/>
        </p:nvSpPr>
        <p:spPr>
          <a:xfrm>
            <a:off x="5616404" y="326572"/>
            <a:ext cx="334317" cy="6204056"/>
          </a:xfrm>
          <a:prstGeom prst="rect">
            <a:avLst/>
          </a:prstGeom>
          <a:solidFill>
            <a:schemeClr val="tx2">
              <a:lumMod val="60000"/>
              <a:lumOff val="4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135;p14">
            <a:extLst>
              <a:ext uri="{FF2B5EF4-FFF2-40B4-BE49-F238E27FC236}">
                <a16:creationId xmlns:a16="http://schemas.microsoft.com/office/drawing/2014/main" id="{9DC0BB8B-5A3A-2ADD-ACFD-06FAB4E1BDDD}"/>
              </a:ext>
            </a:extLst>
          </p:cNvPr>
          <p:cNvSpPr/>
          <p:nvPr userDrawn="1"/>
        </p:nvSpPr>
        <p:spPr>
          <a:xfrm>
            <a:off x="1" y="2261928"/>
            <a:ext cx="5634547" cy="2632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 (EF) is a government agency and an inter-ministerial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stakeholder in international technical cooperation. It is also a subsidiary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of the French Development Agency (AFD) group.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As the second largest agency of its kind in Europe,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EF designs and implements projects that strengthen sustainable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public policies in developing and emerging countries.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Governance, security, climate, health, education…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EF operates in key development areas and alongside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its partners contributes to achieving the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Sustainable Development Goals (SDGs).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For a world in common.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Find out more: </a:t>
            </a:r>
            <a:r>
              <a:rPr kumimoji="0" lang="en-US" sz="1143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www.expertisefrance.fr</a:t>
            </a:r>
          </a:p>
        </p:txBody>
      </p:sp>
    </p:spTree>
    <p:extLst>
      <p:ext uri="{BB962C8B-B14F-4D97-AF65-F5344CB8AC3E}">
        <p14:creationId xmlns:p14="http://schemas.microsoft.com/office/powerpoint/2010/main" val="34187688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ED27278B-6929-8D67-0447-93B5B7197596}"/>
              </a:ext>
            </a:extLst>
          </p:cNvPr>
          <p:cNvSpPr/>
          <p:nvPr userDrawn="1"/>
        </p:nvSpPr>
        <p:spPr>
          <a:xfrm>
            <a:off x="0" y="-1"/>
            <a:ext cx="5634549" cy="68580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9DAE96E-1EBA-D7E4-2ED3-3C6DD54EC558}"/>
              </a:ext>
            </a:extLst>
          </p:cNvPr>
          <p:cNvSpPr/>
          <p:nvPr userDrawn="1"/>
        </p:nvSpPr>
        <p:spPr>
          <a:xfrm>
            <a:off x="-1" y="6530628"/>
            <a:ext cx="5634549" cy="334286"/>
          </a:xfrm>
          <a:prstGeom prst="rect">
            <a:avLst/>
          </a:prstGeom>
          <a:pattFill prst="pct80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38C675F-FCBB-CBB5-9F16-DE0CF581033B}"/>
              </a:ext>
            </a:extLst>
          </p:cNvPr>
          <p:cNvSpPr/>
          <p:nvPr userDrawn="1"/>
        </p:nvSpPr>
        <p:spPr>
          <a:xfrm>
            <a:off x="5634548" y="1"/>
            <a:ext cx="6558586" cy="9567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8B30D13-C3BB-DFE5-7B4E-ACD6AC93D9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800" y="5944709"/>
            <a:ext cx="5282446" cy="91329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12C4026F-6EFF-401B-D860-C6B84B0CD13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3639" y="1079434"/>
            <a:ext cx="3705192" cy="141567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6935BB5-3208-4335-11AC-13835CE1FFEE}"/>
              </a:ext>
            </a:extLst>
          </p:cNvPr>
          <p:cNvSpPr/>
          <p:nvPr userDrawn="1"/>
        </p:nvSpPr>
        <p:spPr>
          <a:xfrm>
            <a:off x="10678831" y="6540524"/>
            <a:ext cx="1290435" cy="2336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9118106-8FA6-A1B4-764E-157F06AC7FC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2438" y="979904"/>
            <a:ext cx="3705192" cy="1415674"/>
          </a:xfrm>
          <a:prstGeom prst="rect">
            <a:avLst/>
          </a:prstGeom>
        </p:spPr>
      </p:pic>
      <p:pic>
        <p:nvPicPr>
          <p:cNvPr id="12" name="Image 11" descr="Une image contenant texte&#10;&#10;Description générée automatiquement">
            <a:extLst>
              <a:ext uri="{FF2B5EF4-FFF2-40B4-BE49-F238E27FC236}">
                <a16:creationId xmlns:a16="http://schemas.microsoft.com/office/drawing/2014/main" id="{2636046A-5E2A-1B5A-6B23-34230AADA4F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8343" y="1319969"/>
            <a:ext cx="1624647" cy="770212"/>
          </a:xfrm>
          <a:prstGeom prst="rect">
            <a:avLst/>
          </a:prstGeom>
        </p:spPr>
      </p:pic>
      <p:sp>
        <p:nvSpPr>
          <p:cNvPr id="18" name="Google Shape;138;p14">
            <a:extLst>
              <a:ext uri="{FF2B5EF4-FFF2-40B4-BE49-F238E27FC236}">
                <a16:creationId xmlns:a16="http://schemas.microsoft.com/office/drawing/2014/main" id="{E2F0D968-E1F8-F0B4-14B1-718649DC2E74}"/>
              </a:ext>
            </a:extLst>
          </p:cNvPr>
          <p:cNvSpPr/>
          <p:nvPr userDrawn="1"/>
        </p:nvSpPr>
        <p:spPr>
          <a:xfrm>
            <a:off x="7998807" y="2578908"/>
            <a:ext cx="2056855" cy="263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714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CONTACTS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L’Initiative</a:t>
            </a:r>
            <a:endParaRPr kumimoji="0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Sida, tuberculose, paludisme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www.initiative5pour100.fr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40 boulevard de Port-Royal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75005 Paris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57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01 70 82 70 82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ZoneTexte 13"/>
          <p:cNvSpPr txBox="1"/>
          <p:nvPr userDrawn="1"/>
        </p:nvSpPr>
        <p:spPr>
          <a:xfrm>
            <a:off x="7998807" y="4638640"/>
            <a:ext cx="2143324" cy="7189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ef.linitiative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14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ef_linitiative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( </a:t>
            </a: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10" descr="Facebook a changé son logo…et c’est vraiment subtil|Le blogue d’Émilie ..."/>
          <p:cNvPicPr>
            <a:picLocks noChangeAspect="1" noChangeArrowheads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8767" y="4663593"/>
            <a:ext cx="95090" cy="18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2" descr="X - Best, Cool, Funny"/>
          <p:cNvPicPr>
            <a:picLocks noChangeAspect="1" noChangeArrowheads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3647" y="4929707"/>
            <a:ext cx="156498" cy="15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4" descr="Twitter testing dedicated GIF button on mobile app"/>
          <p:cNvPicPr>
            <a:picLocks noChangeAspect="1" noChangeArrowheads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7384" y="4945972"/>
            <a:ext cx="149972" cy="123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Google Shape;135;p14">
            <a:extLst>
              <a:ext uri="{FF2B5EF4-FFF2-40B4-BE49-F238E27FC236}">
                <a16:creationId xmlns:a16="http://schemas.microsoft.com/office/drawing/2014/main" id="{9DC0BB8B-5A3A-2ADD-ACFD-06FAB4E1BDDD}"/>
              </a:ext>
            </a:extLst>
          </p:cNvPr>
          <p:cNvSpPr/>
          <p:nvPr userDrawn="1"/>
        </p:nvSpPr>
        <p:spPr>
          <a:xfrm>
            <a:off x="1" y="2261928"/>
            <a:ext cx="5634547" cy="2632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 (EF) is a government agency and an inter-ministerial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stakeholder in international technical cooperation. It is also a subsidiary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of the French Development Agency (AFD) group.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As the second largest agency of its kind in Europe,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EF designs and implements projects that strengthen sustainable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public policies in developing and emerging countries.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Governance, security, climate, health, education…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EF operates in key development areas and alongside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its partners contributes to achieving the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Sustainable Development Goals (SDGs).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For a world in common.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Find out more: </a:t>
            </a:r>
            <a:r>
              <a:rPr kumimoji="0" lang="en-US" sz="1143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www.expertisefrance.fr</a:t>
            </a:r>
          </a:p>
        </p:txBody>
      </p:sp>
      <p:sp>
        <p:nvSpPr>
          <p:cNvPr id="23" name="Google Shape;16;p2">
            <a:extLst>
              <a:ext uri="{FF2B5EF4-FFF2-40B4-BE49-F238E27FC236}">
                <a16:creationId xmlns:a16="http://schemas.microsoft.com/office/drawing/2014/main" id="{5E636CB8-4BD8-38B8-C89C-A5A40E68E27F}"/>
              </a:ext>
            </a:extLst>
          </p:cNvPr>
          <p:cNvSpPr/>
          <p:nvPr userDrawn="1"/>
        </p:nvSpPr>
        <p:spPr>
          <a:xfrm>
            <a:off x="5616404" y="326572"/>
            <a:ext cx="334317" cy="6204056"/>
          </a:xfrm>
          <a:prstGeom prst="rect">
            <a:avLst/>
          </a:prstGeom>
          <a:solidFill>
            <a:schemeClr val="tx1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583392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B0EA0112-3E53-D750-F7D6-87909A70F064}"/>
              </a:ext>
            </a:extLst>
          </p:cNvPr>
          <p:cNvSpPr/>
          <p:nvPr userDrawn="1"/>
        </p:nvSpPr>
        <p:spPr>
          <a:xfrm>
            <a:off x="-18247" y="-129515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16824AC7-8E5E-AF7F-724A-73E4634541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24" name="Google Shape;16;p2">
            <a:extLst>
              <a:ext uri="{FF2B5EF4-FFF2-40B4-BE49-F238E27FC236}">
                <a16:creationId xmlns:a16="http://schemas.microsoft.com/office/drawing/2014/main" id="{19E7BB38-5A6C-4860-1068-B0CB429F71FF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tx2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7B06E80-B7B5-9499-892C-42A195C02C15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6" name="Google Shape;17;p2" descr="Une image contenant regardant, debout, femme&#10;&#10;Description générée automatiquement">
            <a:extLst>
              <a:ext uri="{FF2B5EF4-FFF2-40B4-BE49-F238E27FC236}">
                <a16:creationId xmlns:a16="http://schemas.microsoft.com/office/drawing/2014/main" id="{936693A5-257A-8449-62EC-00E21E323C3E}"/>
              </a:ext>
            </a:extLst>
          </p:cNvPr>
          <p:cNvPicPr preferRelativeResize="0"/>
          <p:nvPr userDrawn="1"/>
        </p:nvPicPr>
        <p:blipFill rotWithShape="1">
          <a:blip r:embed="rId3" cstate="email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349" t="3847"/>
          <a:stretch/>
        </p:blipFill>
        <p:spPr>
          <a:xfrm>
            <a:off x="-11459" y="1418172"/>
            <a:ext cx="7586372" cy="4750661"/>
          </a:xfrm>
          <a:custGeom>
            <a:avLst/>
            <a:gdLst/>
            <a:ahLst/>
            <a:cxnLst/>
            <a:rect l="l" t="t" r="r" b="b"/>
            <a:pathLst>
              <a:path w="10344421" h="6478381" extrusionOk="0">
                <a:moveTo>
                  <a:pt x="0" y="0"/>
                </a:moveTo>
                <a:lnTo>
                  <a:pt x="9187538" y="0"/>
                </a:lnTo>
                <a:lnTo>
                  <a:pt x="10344421" y="0"/>
                </a:lnTo>
                <a:lnTo>
                  <a:pt x="10344421" y="6478381"/>
                </a:lnTo>
                <a:lnTo>
                  <a:pt x="0" y="6478381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27" name="Google Shape;22;p2">
            <a:extLst>
              <a:ext uri="{FF2B5EF4-FFF2-40B4-BE49-F238E27FC236}">
                <a16:creationId xmlns:a16="http://schemas.microsoft.com/office/drawing/2014/main" id="{E498C239-4492-6D26-97E0-BB3D5306D497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001784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28" name="Google Shape;21;p2">
            <a:extLst>
              <a:ext uri="{FF2B5EF4-FFF2-40B4-BE49-F238E27FC236}">
                <a16:creationId xmlns:a16="http://schemas.microsoft.com/office/drawing/2014/main" id="{5D38D045-D23B-2FB9-19C9-8E78AE229B6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012670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29" name="Espace réservé du texte 2">
            <a:extLst>
              <a:ext uri="{FF2B5EF4-FFF2-40B4-BE49-F238E27FC236}">
                <a16:creationId xmlns:a16="http://schemas.microsoft.com/office/drawing/2014/main" id="{35C08B96-90F3-E5E2-1B33-B17F6995F9A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98144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30" name="Espace réservé de la date 1">
            <a:extLst>
              <a:ext uri="{FF2B5EF4-FFF2-40B4-BE49-F238E27FC236}">
                <a16:creationId xmlns:a16="http://schemas.microsoft.com/office/drawing/2014/main" id="{D1A733A3-B83F-B1BA-00E7-99EA359E65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08103E-81D9-894B-824A-DA429A6279FF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9B7896C7-C8A2-FF78-171F-D1D52163AE62}"/>
              </a:ext>
            </a:extLst>
          </p:cNvPr>
          <p:cNvGrpSpPr/>
          <p:nvPr userDrawn="1"/>
        </p:nvGrpSpPr>
        <p:grpSpPr>
          <a:xfrm>
            <a:off x="5000988" y="290731"/>
            <a:ext cx="6950391" cy="933629"/>
            <a:chOff x="7000732" y="407024"/>
            <a:chExt cx="9729642" cy="1307080"/>
          </a:xfrm>
        </p:grpSpPr>
        <p:pic>
          <p:nvPicPr>
            <p:cNvPr id="21" name="Image 20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745E2CCC-2E06-B4FB-65E9-0B4BC05CA2E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300378" y="629815"/>
              <a:ext cx="1601434" cy="845323"/>
            </a:xfrm>
            <a:prstGeom prst="rect">
              <a:avLst/>
            </a:prstGeom>
          </p:spPr>
        </p:pic>
        <p:sp>
          <p:nvSpPr>
            <p:cNvPr id="22" name="Google Shape;19;p2">
              <a:extLst>
                <a:ext uri="{FF2B5EF4-FFF2-40B4-BE49-F238E27FC236}">
                  <a16:creationId xmlns:a16="http://schemas.microsoft.com/office/drawing/2014/main" id="{07FD9524-27AE-3F09-3FFF-39B90014D643}"/>
                </a:ext>
              </a:extLst>
            </p:cNvPr>
            <p:cNvSpPr txBox="1"/>
            <p:nvPr userDrawn="1"/>
          </p:nvSpPr>
          <p:spPr>
            <a:xfrm>
              <a:off x="7000732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</a:t>
              </a:r>
              <a:b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ŒUVRE</a:t>
              </a:r>
              <a:b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PAR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" name="Google Shape;19;p2">
              <a:extLst>
                <a:ext uri="{FF2B5EF4-FFF2-40B4-BE49-F238E27FC236}">
                  <a16:creationId xmlns:a16="http://schemas.microsoft.com/office/drawing/2014/main" id="{08A9BF90-8AD7-19EA-CC25-965D6C63719B}"/>
                </a:ext>
              </a:extLst>
            </p:cNvPr>
            <p:cNvSpPr txBox="1"/>
            <p:nvPr userDrawn="1"/>
          </p:nvSpPr>
          <p:spPr>
            <a:xfrm>
              <a:off x="10404811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FINANCÉE ET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PLACÉE SOUS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LA TUTELLE DU 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" name="Google Shape;19;p2">
              <a:extLst>
                <a:ext uri="{FF2B5EF4-FFF2-40B4-BE49-F238E27FC236}">
                  <a16:creationId xmlns:a16="http://schemas.microsoft.com/office/drawing/2014/main" id="{46DDBD12-8AC5-AD92-DAAD-83B4D843CA6F}"/>
                </a:ext>
              </a:extLst>
            </p:cNvPr>
            <p:cNvSpPr txBox="1"/>
            <p:nvPr userDrawn="1"/>
          </p:nvSpPr>
          <p:spPr>
            <a:xfrm>
              <a:off x="13561646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DANS LE CADRE DE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LA CONTRIBUTION FRANÇAISE AU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D71A95E1-683E-E4E5-28F9-879D99F2C34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rcRect/>
            <a:stretch/>
          </p:blipFill>
          <p:spPr>
            <a:xfrm>
              <a:off x="11765532" y="407024"/>
              <a:ext cx="1409779" cy="1307080"/>
            </a:xfrm>
            <a:prstGeom prst="rect">
              <a:avLst/>
            </a:prstGeom>
          </p:spPr>
        </p:pic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2F95F901-3294-ECC3-AEC0-0DF2F35BC15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rcRect/>
            <a:stretch/>
          </p:blipFill>
          <p:spPr>
            <a:xfrm>
              <a:off x="14976913" y="675167"/>
              <a:ext cx="1753461" cy="7196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738641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24">
          <p15:clr>
            <a:srgbClr val="FBAE40"/>
          </p15:clr>
        </p15:guide>
        <p15:guide id="2" pos="5376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B0EA0112-3E53-D750-F7D6-87909A70F064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16824AC7-8E5E-AF7F-724A-73E4634541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24" name="Google Shape;16;p2">
            <a:extLst>
              <a:ext uri="{FF2B5EF4-FFF2-40B4-BE49-F238E27FC236}">
                <a16:creationId xmlns:a16="http://schemas.microsoft.com/office/drawing/2014/main" id="{19E7BB38-5A6C-4860-1068-B0CB429F71FF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tx1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7B06E80-B7B5-9499-892C-42A195C02C15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6" name="Google Shape;17;p2" descr="Une image contenant regardant, debout, femme&#10;&#10;Description générée automatiquement">
            <a:extLst>
              <a:ext uri="{FF2B5EF4-FFF2-40B4-BE49-F238E27FC236}">
                <a16:creationId xmlns:a16="http://schemas.microsoft.com/office/drawing/2014/main" id="{936693A5-257A-8449-62EC-00E21E323C3E}"/>
              </a:ext>
            </a:extLst>
          </p:cNvPr>
          <p:cNvPicPr preferRelativeResize="0"/>
          <p:nvPr userDrawn="1"/>
        </p:nvPicPr>
        <p:blipFill rotWithShape="1">
          <a:blip r:embed="rId3" cstate="email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349" t="3847"/>
          <a:stretch/>
        </p:blipFill>
        <p:spPr>
          <a:xfrm>
            <a:off x="-11459" y="1418172"/>
            <a:ext cx="7586372" cy="4750661"/>
          </a:xfrm>
          <a:custGeom>
            <a:avLst/>
            <a:gdLst/>
            <a:ahLst/>
            <a:cxnLst/>
            <a:rect l="l" t="t" r="r" b="b"/>
            <a:pathLst>
              <a:path w="10344421" h="6478381" extrusionOk="0">
                <a:moveTo>
                  <a:pt x="0" y="0"/>
                </a:moveTo>
                <a:lnTo>
                  <a:pt x="9187538" y="0"/>
                </a:lnTo>
                <a:lnTo>
                  <a:pt x="10344421" y="0"/>
                </a:lnTo>
                <a:lnTo>
                  <a:pt x="10344421" y="6478381"/>
                </a:lnTo>
                <a:lnTo>
                  <a:pt x="0" y="6478381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27" name="Google Shape;22;p2">
            <a:extLst>
              <a:ext uri="{FF2B5EF4-FFF2-40B4-BE49-F238E27FC236}">
                <a16:creationId xmlns:a16="http://schemas.microsoft.com/office/drawing/2014/main" id="{E498C239-4492-6D26-97E0-BB3D5306D497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001784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28" name="Google Shape;21;p2">
            <a:extLst>
              <a:ext uri="{FF2B5EF4-FFF2-40B4-BE49-F238E27FC236}">
                <a16:creationId xmlns:a16="http://schemas.microsoft.com/office/drawing/2014/main" id="{5D38D045-D23B-2FB9-19C9-8E78AE229B6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012670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29" name="Espace réservé du texte 2">
            <a:extLst>
              <a:ext uri="{FF2B5EF4-FFF2-40B4-BE49-F238E27FC236}">
                <a16:creationId xmlns:a16="http://schemas.microsoft.com/office/drawing/2014/main" id="{35C08B96-90F3-E5E2-1B33-B17F6995F9A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98144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30" name="Espace réservé de la date 1">
            <a:extLst>
              <a:ext uri="{FF2B5EF4-FFF2-40B4-BE49-F238E27FC236}">
                <a16:creationId xmlns:a16="http://schemas.microsoft.com/office/drawing/2014/main" id="{D1A733A3-B83F-B1BA-00E7-99EA359E65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2879CA-0839-1345-9C73-3C318E701A4F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7F87E9C7-D8BE-FC23-9ABD-CDC8985B11B2}"/>
              </a:ext>
            </a:extLst>
          </p:cNvPr>
          <p:cNvGrpSpPr/>
          <p:nvPr userDrawn="1"/>
        </p:nvGrpSpPr>
        <p:grpSpPr>
          <a:xfrm>
            <a:off x="5000988" y="290731"/>
            <a:ext cx="6950391" cy="933629"/>
            <a:chOff x="7000732" y="407024"/>
            <a:chExt cx="9729642" cy="1307080"/>
          </a:xfrm>
        </p:grpSpPr>
        <p:pic>
          <p:nvPicPr>
            <p:cNvPr id="4" name="Image 3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3A1070F3-5F1D-4AC3-E81D-868B1B10D92F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300378" y="629815"/>
              <a:ext cx="1601434" cy="845323"/>
            </a:xfrm>
            <a:prstGeom prst="rect">
              <a:avLst/>
            </a:prstGeom>
          </p:spPr>
        </p:pic>
        <p:sp>
          <p:nvSpPr>
            <p:cNvPr id="5" name="Google Shape;19;p2">
              <a:extLst>
                <a:ext uri="{FF2B5EF4-FFF2-40B4-BE49-F238E27FC236}">
                  <a16:creationId xmlns:a16="http://schemas.microsoft.com/office/drawing/2014/main" id="{E3F192D3-D7B3-E6D9-1193-441C5B6FE549}"/>
                </a:ext>
              </a:extLst>
            </p:cNvPr>
            <p:cNvSpPr txBox="1"/>
            <p:nvPr userDrawn="1"/>
          </p:nvSpPr>
          <p:spPr>
            <a:xfrm>
              <a:off x="7000732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</a:t>
              </a:r>
              <a:b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ŒUVRE</a:t>
              </a:r>
              <a:b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PAR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" name="Google Shape;19;p2">
              <a:extLst>
                <a:ext uri="{FF2B5EF4-FFF2-40B4-BE49-F238E27FC236}">
                  <a16:creationId xmlns:a16="http://schemas.microsoft.com/office/drawing/2014/main" id="{AC232198-D664-2AFE-9B45-01066AAB4128}"/>
                </a:ext>
              </a:extLst>
            </p:cNvPr>
            <p:cNvSpPr txBox="1"/>
            <p:nvPr userDrawn="1"/>
          </p:nvSpPr>
          <p:spPr>
            <a:xfrm>
              <a:off x="10404811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FINANCÉE ET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PLACÉE SOUS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LA TUTELLE DU 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7" name="Google Shape;19;p2">
              <a:extLst>
                <a:ext uri="{FF2B5EF4-FFF2-40B4-BE49-F238E27FC236}">
                  <a16:creationId xmlns:a16="http://schemas.microsoft.com/office/drawing/2014/main" id="{FDC69B94-6582-A203-356F-55E6EC3B772C}"/>
                </a:ext>
              </a:extLst>
            </p:cNvPr>
            <p:cNvSpPr txBox="1"/>
            <p:nvPr userDrawn="1"/>
          </p:nvSpPr>
          <p:spPr>
            <a:xfrm>
              <a:off x="13561646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DANS LE CADRE DE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LA CONTRIBUTION FRANÇAISE AU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C65482C2-62F9-EF28-A9BE-A35B233AC68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rcRect/>
            <a:stretch/>
          </p:blipFill>
          <p:spPr>
            <a:xfrm>
              <a:off x="11765532" y="407024"/>
              <a:ext cx="1409779" cy="1307080"/>
            </a:xfrm>
            <a:prstGeom prst="rect">
              <a:avLst/>
            </a:prstGeom>
          </p:spPr>
        </p:pic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7D171FB5-551B-8F6F-E60F-2824FE1C651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rcRect/>
            <a:stretch/>
          </p:blipFill>
          <p:spPr>
            <a:xfrm>
              <a:off x="14976913" y="675167"/>
              <a:ext cx="1753461" cy="7196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85860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24">
          <p15:clr>
            <a:srgbClr val="FBAE40"/>
          </p15:clr>
        </p15:guide>
        <p15:guide id="2" pos="5376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4457A797-8139-74F6-0073-C0C4FAFA4BD6}"/>
              </a:ext>
            </a:extLst>
          </p:cNvPr>
          <p:cNvCxnSpPr>
            <a:cxnSpLocks/>
          </p:cNvCxnSpPr>
          <p:nvPr userDrawn="1"/>
        </p:nvCxnSpPr>
        <p:spPr>
          <a:xfrm flipH="1">
            <a:off x="309591" y="646479"/>
            <a:ext cx="1157395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Google Shape;32;p3">
            <a:extLst>
              <a:ext uri="{FF2B5EF4-FFF2-40B4-BE49-F238E27FC236}">
                <a16:creationId xmlns:a16="http://schemas.microsoft.com/office/drawing/2014/main" id="{E74CFCC0-CBC0-BE48-70DC-9F61A6E20CFF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309591" y="845100"/>
            <a:ext cx="11573950" cy="54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4000"/>
              <a:buFont typeface="Verdana"/>
              <a:buNone/>
              <a:defRPr sz="2857" b="1" cap="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Sommaire</a:t>
            </a:r>
            <a:endParaRPr dirty="0"/>
          </a:p>
        </p:txBody>
      </p:sp>
      <p:sp>
        <p:nvSpPr>
          <p:cNvPr id="9" name="Espace réservé du texte 16">
            <a:extLst>
              <a:ext uri="{FF2B5EF4-FFF2-40B4-BE49-F238E27FC236}">
                <a16:creationId xmlns:a16="http://schemas.microsoft.com/office/drawing/2014/main" id="{5550E230-A932-EA88-5FB0-703CFD4F79C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591" y="1592232"/>
            <a:ext cx="11573950" cy="4619289"/>
          </a:xfrm>
        </p:spPr>
        <p:txBody>
          <a:bodyPr>
            <a:noAutofit/>
          </a:bodyPr>
          <a:lstStyle>
            <a:lvl1pPr marL="0" indent="-385722">
              <a:spcBef>
                <a:spcPts val="857"/>
              </a:spcBef>
              <a:spcAft>
                <a:spcPts val="1286"/>
              </a:spcAft>
              <a:buClr>
                <a:schemeClr val="tx1"/>
              </a:buClr>
              <a:buSzPct val="150000"/>
              <a:buFont typeface="+mj-lt"/>
              <a:buAutoNum type="arabicPeriod"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 dirty="0"/>
              <a:t>Titre 01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B8C1443-46A1-6DC3-6D22-DCEF720D72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C42BC2-714B-E74C-96FD-84AD3A69805C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64149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4C64931-2231-4176-851D-12126D4EAEB9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7B2F6E0C-1B93-0215-02E9-A20027545CFE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9" name="Image 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8A846EA4-ED88-8A6A-63B3-19D19DB4DD6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10" name="Google Shape;19;p2">
              <a:extLst>
                <a:ext uri="{FF2B5EF4-FFF2-40B4-BE49-F238E27FC236}">
                  <a16:creationId xmlns:a16="http://schemas.microsoft.com/office/drawing/2014/main" id="{24A52B69-AE9F-9216-664B-477D30542E43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1" name="Google Shape;16;p2">
            <a:extLst>
              <a:ext uri="{FF2B5EF4-FFF2-40B4-BE49-F238E27FC236}">
                <a16:creationId xmlns:a16="http://schemas.microsoft.com/office/drawing/2014/main" id="{7B8F3964-64AB-8D3D-F32B-9FC4A873AAED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tx2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BA8B2C0-0FA6-56DC-77A3-FA04CB575DD3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Google Shape;22;p2">
            <a:extLst>
              <a:ext uri="{FF2B5EF4-FFF2-40B4-BE49-F238E27FC236}">
                <a16:creationId xmlns:a16="http://schemas.microsoft.com/office/drawing/2014/main" id="{B33A6332-A68E-15B2-F615-CD30BE78184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4" name="Google Shape;21;p2">
            <a:extLst>
              <a:ext uri="{FF2B5EF4-FFF2-40B4-BE49-F238E27FC236}">
                <a16:creationId xmlns:a16="http://schemas.microsoft.com/office/drawing/2014/main" id="{7C7E87AD-CA9A-893B-AF37-17ABBA3BED3A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6969B917-5231-7925-D415-56A829879A4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116B92DA-9642-764B-8897-C424551FA5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FFB3114E-48DB-ABC1-6EC9-4C7FFD7F86D0}"/>
              </a:ext>
            </a:extLst>
          </p:cNvPr>
          <p:cNvSpPr/>
          <p:nvPr userDrawn="1"/>
        </p:nvSpPr>
        <p:spPr>
          <a:xfrm>
            <a:off x="0" y="1415204"/>
            <a:ext cx="1303448" cy="1411408"/>
          </a:xfrm>
          <a:prstGeom prst="rect">
            <a:avLst/>
          </a:prstGeom>
          <a:pattFill prst="pct80">
            <a:fgClr>
              <a:schemeClr val="tx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Espace réservé pour une image  7">
            <a:extLst>
              <a:ext uri="{FF2B5EF4-FFF2-40B4-BE49-F238E27FC236}">
                <a16:creationId xmlns:a16="http://schemas.microsoft.com/office/drawing/2014/main" id="{31EC39B5-C6AB-F942-0532-55322504C00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0BC6EDF-1099-EB35-4C73-1FE780D5BB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6C24A-C5DD-CE49-B666-1EB2B8545059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56211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4C64931-2231-4176-851D-12126D4EAEB9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7B2F6E0C-1B93-0215-02E9-A20027545CFE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9" name="Image 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8A846EA4-ED88-8A6A-63B3-19D19DB4DD6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10" name="Google Shape;19;p2">
              <a:extLst>
                <a:ext uri="{FF2B5EF4-FFF2-40B4-BE49-F238E27FC236}">
                  <a16:creationId xmlns:a16="http://schemas.microsoft.com/office/drawing/2014/main" id="{24A52B69-AE9F-9216-664B-477D30542E43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1" name="Google Shape;16;p2">
            <a:extLst>
              <a:ext uri="{FF2B5EF4-FFF2-40B4-BE49-F238E27FC236}">
                <a16:creationId xmlns:a16="http://schemas.microsoft.com/office/drawing/2014/main" id="{7B8F3964-64AB-8D3D-F32B-9FC4A873AAED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tx1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BA8B2C0-0FA6-56DC-77A3-FA04CB575DD3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Google Shape;22;p2">
            <a:extLst>
              <a:ext uri="{FF2B5EF4-FFF2-40B4-BE49-F238E27FC236}">
                <a16:creationId xmlns:a16="http://schemas.microsoft.com/office/drawing/2014/main" id="{B33A6332-A68E-15B2-F615-CD30BE78184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4" name="Google Shape;21;p2">
            <a:extLst>
              <a:ext uri="{FF2B5EF4-FFF2-40B4-BE49-F238E27FC236}">
                <a16:creationId xmlns:a16="http://schemas.microsoft.com/office/drawing/2014/main" id="{7C7E87AD-CA9A-893B-AF37-17ABBA3BED3A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6969B917-5231-7925-D415-56A829879A4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116B92DA-9642-764B-8897-C424551FA5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FFB3114E-48DB-ABC1-6EC9-4C7FFD7F86D0}"/>
              </a:ext>
            </a:extLst>
          </p:cNvPr>
          <p:cNvSpPr/>
          <p:nvPr userDrawn="1"/>
        </p:nvSpPr>
        <p:spPr>
          <a:xfrm>
            <a:off x="0" y="1415204"/>
            <a:ext cx="1303448" cy="1411408"/>
          </a:xfrm>
          <a:prstGeom prst="rect">
            <a:avLst/>
          </a:prstGeom>
          <a:pattFill prst="pct80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Espace réservé pour une image  7">
            <a:extLst>
              <a:ext uri="{FF2B5EF4-FFF2-40B4-BE49-F238E27FC236}">
                <a16:creationId xmlns:a16="http://schemas.microsoft.com/office/drawing/2014/main" id="{31EC39B5-C6AB-F942-0532-55322504C00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67443FE-698C-4DE7-D7DF-58322EB54E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B117D8-138F-DD4A-9C2E-93F8C0A67031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88186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4BAC7B0-43C5-2A2A-7E62-476CE90329EC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A4858FAB-CBC3-3583-D1A8-69BB128D8439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10" name="Image 9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FA5CCD2D-6BD5-CBB8-4488-E646C6CEB80F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11" name="Google Shape;19;p2">
              <a:extLst>
                <a:ext uri="{FF2B5EF4-FFF2-40B4-BE49-F238E27FC236}">
                  <a16:creationId xmlns:a16="http://schemas.microsoft.com/office/drawing/2014/main" id="{650037FE-5F71-367D-2A74-AE165DC2CB42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2" name="Google Shape;16;p2">
            <a:extLst>
              <a:ext uri="{FF2B5EF4-FFF2-40B4-BE49-F238E27FC236}">
                <a16:creationId xmlns:a16="http://schemas.microsoft.com/office/drawing/2014/main" id="{CC969F90-3148-58B5-30A8-D649407A5342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accent3">
              <a:lumMod val="40000"/>
              <a:lumOff val="6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30A8599-B110-A62D-D587-28333C008C95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005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Google Shape;22;p2">
            <a:extLst>
              <a:ext uri="{FF2B5EF4-FFF2-40B4-BE49-F238E27FC236}">
                <a16:creationId xmlns:a16="http://schemas.microsoft.com/office/drawing/2014/main" id="{C5657015-890C-7196-F157-4333429DA314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5" name="Google Shape;21;p2">
            <a:extLst>
              <a:ext uri="{FF2B5EF4-FFF2-40B4-BE49-F238E27FC236}">
                <a16:creationId xmlns:a16="http://schemas.microsoft.com/office/drawing/2014/main" id="{F993BDB6-3AF5-E9FF-181C-29010C087A9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A493204A-9942-4032-5C82-A9AE689B7B4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EED4518C-B315-1D70-D45D-B2E5AC428E2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86CEA99A-40FC-32C4-A6C0-5E40B8DA21F8}"/>
              </a:ext>
            </a:extLst>
          </p:cNvPr>
          <p:cNvSpPr/>
          <p:nvPr userDrawn="1"/>
        </p:nvSpPr>
        <p:spPr>
          <a:xfrm>
            <a:off x="12939" y="1415203"/>
            <a:ext cx="1303448" cy="1411408"/>
          </a:xfrm>
          <a:prstGeom prst="rect">
            <a:avLst/>
          </a:prstGeom>
          <a:pattFill prst="pct80">
            <a:fgClr>
              <a:schemeClr val="accent3">
                <a:lumMod val="60000"/>
                <a:lumOff val="4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Espace réservé pour une image  7">
            <a:extLst>
              <a:ext uri="{FF2B5EF4-FFF2-40B4-BE49-F238E27FC236}">
                <a16:creationId xmlns:a16="http://schemas.microsoft.com/office/drawing/2014/main" id="{47F7943C-048D-3E8B-0C8B-7C160604B1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A241BCC-E445-BAFD-B362-7D016C98D5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3FC2D6-8AA4-DF46-92A2-04070572E472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12128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49F80AA-56A4-C03B-1E16-0DFAD5467639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E096717D-372F-E314-8353-ED39007C9F09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12" name="Image 11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D142A32A-7CAA-D531-3418-F3FFE84439D8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13" name="Google Shape;19;p2">
              <a:extLst>
                <a:ext uri="{FF2B5EF4-FFF2-40B4-BE49-F238E27FC236}">
                  <a16:creationId xmlns:a16="http://schemas.microsoft.com/office/drawing/2014/main" id="{20A6AB5F-CEA6-06E3-522F-E8503ABC4C9A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4" name="Google Shape;16;p2">
            <a:extLst>
              <a:ext uri="{FF2B5EF4-FFF2-40B4-BE49-F238E27FC236}">
                <a16:creationId xmlns:a16="http://schemas.microsoft.com/office/drawing/2014/main" id="{1F1D2E83-EA4E-38BC-25E1-E6FF8D545ECA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accent4">
              <a:lumMod val="40000"/>
              <a:lumOff val="6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65D590B-F422-3515-A959-FFFF111C0664}"/>
              </a:ext>
            </a:extLst>
          </p:cNvPr>
          <p:cNvSpPr/>
          <p:nvPr userDrawn="1"/>
        </p:nvSpPr>
        <p:spPr>
          <a:xfrm>
            <a:off x="-142653" y="1680987"/>
            <a:ext cx="11671124" cy="44848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0640588-517D-C72A-FAB7-90BE8C71CB6A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005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Google Shape;22;p2">
            <a:extLst>
              <a:ext uri="{FF2B5EF4-FFF2-40B4-BE49-F238E27FC236}">
                <a16:creationId xmlns:a16="http://schemas.microsoft.com/office/drawing/2014/main" id="{82E5B49B-94EB-94CE-036C-05B284271C13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7" name="Google Shape;21;p2">
            <a:extLst>
              <a:ext uri="{FF2B5EF4-FFF2-40B4-BE49-F238E27FC236}">
                <a16:creationId xmlns:a16="http://schemas.microsoft.com/office/drawing/2014/main" id="{062D4104-0B8F-84B1-C7A4-439889ED166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8" name="Espace réservé du texte 2">
            <a:extLst>
              <a:ext uri="{FF2B5EF4-FFF2-40B4-BE49-F238E27FC236}">
                <a16:creationId xmlns:a16="http://schemas.microsoft.com/office/drawing/2014/main" id="{6AE5AC90-BCA0-34AB-E3AE-59F84C2D715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67592502-8242-F83B-FA58-7FB53F79898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7C761DAC-890B-1D5B-FB07-E6BFEE3AA21E}"/>
              </a:ext>
            </a:extLst>
          </p:cNvPr>
          <p:cNvSpPr/>
          <p:nvPr userDrawn="1"/>
        </p:nvSpPr>
        <p:spPr>
          <a:xfrm>
            <a:off x="0" y="1415203"/>
            <a:ext cx="1303448" cy="1411408"/>
          </a:xfrm>
          <a:prstGeom prst="rect">
            <a:avLst/>
          </a:prstGeom>
          <a:pattFill prst="pct80">
            <a:fgClr>
              <a:schemeClr val="accent4">
                <a:lumMod val="60000"/>
                <a:lumOff val="4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Espace réservé pour une image  7">
            <a:extLst>
              <a:ext uri="{FF2B5EF4-FFF2-40B4-BE49-F238E27FC236}">
                <a16:creationId xmlns:a16="http://schemas.microsoft.com/office/drawing/2014/main" id="{57CE212E-2DE1-9E36-772C-C044F67F615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3" name="Espace réservé de la date 1">
            <a:extLst>
              <a:ext uri="{FF2B5EF4-FFF2-40B4-BE49-F238E27FC236}">
                <a16:creationId xmlns:a16="http://schemas.microsoft.com/office/drawing/2014/main" id="{D8F68666-3D96-B6B6-9F2B-C5106887FF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DA99D1-B734-2E42-AB58-EDC5840F41B8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57148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C61640A-0EB2-DA24-427B-F9B24CEA3138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D3401F91-3B70-A50E-1233-94BF218D260E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8" name="Image 7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4C2D65CD-7896-7E2B-E11A-BB0FA509D577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9" name="Google Shape;19;p2">
              <a:extLst>
                <a:ext uri="{FF2B5EF4-FFF2-40B4-BE49-F238E27FC236}">
                  <a16:creationId xmlns:a16="http://schemas.microsoft.com/office/drawing/2014/main" id="{150CAE0E-AA6A-ECD7-DB5D-6E4351DAF59B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0" name="Google Shape;16;p2">
            <a:extLst>
              <a:ext uri="{FF2B5EF4-FFF2-40B4-BE49-F238E27FC236}">
                <a16:creationId xmlns:a16="http://schemas.microsoft.com/office/drawing/2014/main" id="{D0FEAE0E-8829-B8FA-CFC2-8445CC136441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accent2">
              <a:lumMod val="40000"/>
              <a:lumOff val="6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6055174-FFFD-1FD4-117B-53196DFCBEC7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005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Google Shape;22;p2">
            <a:extLst>
              <a:ext uri="{FF2B5EF4-FFF2-40B4-BE49-F238E27FC236}">
                <a16:creationId xmlns:a16="http://schemas.microsoft.com/office/drawing/2014/main" id="{34FB7AE6-2C59-9E5D-6CE0-86A8AB65B8E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3" name="Google Shape;21;p2">
            <a:extLst>
              <a:ext uri="{FF2B5EF4-FFF2-40B4-BE49-F238E27FC236}">
                <a16:creationId xmlns:a16="http://schemas.microsoft.com/office/drawing/2014/main" id="{692FE2C4-B68B-0D32-D1AA-6E68F04A1E5A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D6D55666-3195-70A1-D74A-BE13B109D3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8A850427-5C3B-DD0E-7FE5-6E5EB1FD41F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C7C5D7D5-C8AE-E8EF-5A56-3B3117292C23}"/>
              </a:ext>
            </a:extLst>
          </p:cNvPr>
          <p:cNvSpPr/>
          <p:nvPr userDrawn="1"/>
        </p:nvSpPr>
        <p:spPr>
          <a:xfrm>
            <a:off x="0" y="1415203"/>
            <a:ext cx="1303448" cy="1411408"/>
          </a:xfrm>
          <a:prstGeom prst="rect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Espace réservé pour une image  7">
            <a:extLst>
              <a:ext uri="{FF2B5EF4-FFF2-40B4-BE49-F238E27FC236}">
                <a16:creationId xmlns:a16="http://schemas.microsoft.com/office/drawing/2014/main" id="{DF1793FB-00A0-503A-A418-849BB0B40FC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B6176D6-5562-9EE1-BF65-A5A8E4C0B8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6B777C-352B-A54C-BC71-D44C289EF143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4637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4457A797-8139-74F6-0073-C0C4FAFA4BD6}"/>
              </a:ext>
            </a:extLst>
          </p:cNvPr>
          <p:cNvCxnSpPr>
            <a:cxnSpLocks/>
          </p:cNvCxnSpPr>
          <p:nvPr userDrawn="1"/>
        </p:nvCxnSpPr>
        <p:spPr>
          <a:xfrm flipH="1">
            <a:off x="309591" y="646479"/>
            <a:ext cx="1157395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Google Shape;32;p3">
            <a:extLst>
              <a:ext uri="{FF2B5EF4-FFF2-40B4-BE49-F238E27FC236}">
                <a16:creationId xmlns:a16="http://schemas.microsoft.com/office/drawing/2014/main" id="{E74CFCC0-CBC0-BE48-70DC-9F61A6E20CFF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309591" y="845100"/>
            <a:ext cx="11573950" cy="54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4000"/>
              <a:buFont typeface="Verdana"/>
              <a:buNone/>
              <a:defRPr sz="2857" b="1" cap="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Sommaire</a:t>
            </a:r>
            <a:endParaRPr dirty="0"/>
          </a:p>
        </p:txBody>
      </p:sp>
      <p:sp>
        <p:nvSpPr>
          <p:cNvPr id="9" name="Espace réservé du texte 16">
            <a:extLst>
              <a:ext uri="{FF2B5EF4-FFF2-40B4-BE49-F238E27FC236}">
                <a16:creationId xmlns:a16="http://schemas.microsoft.com/office/drawing/2014/main" id="{5550E230-A932-EA88-5FB0-703CFD4F79C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591" y="1592232"/>
            <a:ext cx="11573950" cy="4619289"/>
          </a:xfrm>
        </p:spPr>
        <p:txBody>
          <a:bodyPr>
            <a:noAutofit/>
          </a:bodyPr>
          <a:lstStyle>
            <a:lvl1pPr marL="0" indent="-385722">
              <a:spcBef>
                <a:spcPts val="857"/>
              </a:spcBef>
              <a:spcAft>
                <a:spcPts val="1286"/>
              </a:spcAft>
              <a:buClr>
                <a:schemeClr val="tx1"/>
              </a:buClr>
              <a:buSzPct val="150000"/>
              <a:buFont typeface="+mj-lt"/>
              <a:buAutoNum type="arabicPeriod"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 dirty="0"/>
              <a:t>Titre 01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B8C1443-46A1-6DC3-6D22-DCEF720D72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C42BC2-714B-E74C-96FD-84AD3A69805C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306490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EB6C9C1-7512-4EA7-AC0B-3243BEF8BEF7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59A1BF0D-E547-ADC5-C0F1-A345413DE23E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7" name="Image 6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2D572F86-7595-56BA-8A6B-BAC517ED0398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8" name="Google Shape;19;p2">
              <a:extLst>
                <a:ext uri="{FF2B5EF4-FFF2-40B4-BE49-F238E27FC236}">
                  <a16:creationId xmlns:a16="http://schemas.microsoft.com/office/drawing/2014/main" id="{B66939AB-FE91-677B-AE69-620D078903D2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9" name="Google Shape;16;p2">
            <a:extLst>
              <a:ext uri="{FF2B5EF4-FFF2-40B4-BE49-F238E27FC236}">
                <a16:creationId xmlns:a16="http://schemas.microsoft.com/office/drawing/2014/main" id="{29269735-2143-D6B9-D487-EDD61819E48A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accent1">
              <a:lumMod val="40000"/>
              <a:lumOff val="6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DFF3B1B-A43D-74E1-7235-B90EF33A3302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005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Google Shape;22;p2">
            <a:extLst>
              <a:ext uri="{FF2B5EF4-FFF2-40B4-BE49-F238E27FC236}">
                <a16:creationId xmlns:a16="http://schemas.microsoft.com/office/drawing/2014/main" id="{5DFAF8DA-49C7-9AFC-6BDE-54CC89F99A76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2" name="Google Shape;21;p2">
            <a:extLst>
              <a:ext uri="{FF2B5EF4-FFF2-40B4-BE49-F238E27FC236}">
                <a16:creationId xmlns:a16="http://schemas.microsoft.com/office/drawing/2014/main" id="{DC09E6C0-4E05-B39A-2442-B3AFA5842D09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3" name="Espace réservé du texte 2">
            <a:extLst>
              <a:ext uri="{FF2B5EF4-FFF2-40B4-BE49-F238E27FC236}">
                <a16:creationId xmlns:a16="http://schemas.microsoft.com/office/drawing/2014/main" id="{AD7D1B36-AAE6-8486-EC74-F9A46BE441C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5A3172A-D6C0-6D77-5E23-C199A88AD75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4EE977D-9F9A-4F20-37D0-7F3455B1AC68}"/>
              </a:ext>
            </a:extLst>
          </p:cNvPr>
          <p:cNvSpPr/>
          <p:nvPr userDrawn="1"/>
        </p:nvSpPr>
        <p:spPr>
          <a:xfrm>
            <a:off x="0" y="1415203"/>
            <a:ext cx="1303448" cy="1411408"/>
          </a:xfrm>
          <a:prstGeom prst="rect">
            <a:avLst/>
          </a:prstGeom>
          <a:pattFill prst="pct80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Espace réservé pour une image  7">
            <a:extLst>
              <a:ext uri="{FF2B5EF4-FFF2-40B4-BE49-F238E27FC236}">
                <a16:creationId xmlns:a16="http://schemas.microsoft.com/office/drawing/2014/main" id="{8B20F986-52A2-CC9A-C227-EC7EEA7E486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486EA33-D5DA-6047-6787-48CFC651C5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8FB55B-9F19-1D4D-BB74-A2C81EA5BCCB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263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8795455-BE03-883C-0579-43C6F16B4EE6}"/>
              </a:ext>
            </a:extLst>
          </p:cNvPr>
          <p:cNvSpPr/>
          <p:nvPr userDrawn="1"/>
        </p:nvSpPr>
        <p:spPr>
          <a:xfrm>
            <a:off x="4627921" y="4276045"/>
            <a:ext cx="2342986" cy="225028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66E4CFE-80AD-6215-F20A-DEC07972634B}"/>
              </a:ext>
            </a:extLst>
          </p:cNvPr>
          <p:cNvSpPr/>
          <p:nvPr userDrawn="1"/>
        </p:nvSpPr>
        <p:spPr>
          <a:xfrm>
            <a:off x="0" y="1255258"/>
            <a:ext cx="6654512" cy="4949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Google Shape;58;p5">
            <a:extLst>
              <a:ext uri="{FF2B5EF4-FFF2-40B4-BE49-F238E27FC236}">
                <a16:creationId xmlns:a16="http://schemas.microsoft.com/office/drawing/2014/main" id="{3579E11F-7109-AC0A-7526-5BB9609D423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5445" y="3033549"/>
            <a:ext cx="4037323" cy="7909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2500" b="1" cap="all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A0EE15EA-391F-45B1-E649-081EF95F3E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581831"/>
            <a:ext cx="6338115" cy="430155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2" name="Espace réservé pour une image  12">
            <a:extLst>
              <a:ext uri="{FF2B5EF4-FFF2-40B4-BE49-F238E27FC236}">
                <a16:creationId xmlns:a16="http://schemas.microsoft.com/office/drawing/2014/main" id="{B573F618-B247-FF50-F2C6-5D004CA39A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95445" y="1255258"/>
            <a:ext cx="1428883" cy="137772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3EC0E69-56D8-AC4B-85C8-C6862AED2986}"/>
              </a:ext>
            </a:extLst>
          </p:cNvPr>
          <p:cNvSpPr/>
          <p:nvPr userDrawn="1"/>
        </p:nvSpPr>
        <p:spPr>
          <a:xfrm>
            <a:off x="0" y="956965"/>
            <a:ext cx="4627921" cy="298293"/>
          </a:xfrm>
          <a:prstGeom prst="rect">
            <a:avLst/>
          </a:prstGeom>
          <a:pattFill prst="pct20">
            <a:fgClr>
              <a:schemeClr val="tx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6FEE9E5-3F57-9C7B-37F1-8633B37FE0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2B62C6-85FD-804D-948F-9F670594D09B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444277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3D90D1F-4CE2-42FD-499F-52B9843D04BF}"/>
              </a:ext>
            </a:extLst>
          </p:cNvPr>
          <p:cNvSpPr/>
          <p:nvPr userDrawn="1"/>
        </p:nvSpPr>
        <p:spPr>
          <a:xfrm>
            <a:off x="4627921" y="4276045"/>
            <a:ext cx="2342986" cy="225028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0EAAA66-392E-F3BC-A30A-39B24F93F0C5}"/>
              </a:ext>
            </a:extLst>
          </p:cNvPr>
          <p:cNvSpPr/>
          <p:nvPr userDrawn="1"/>
        </p:nvSpPr>
        <p:spPr>
          <a:xfrm>
            <a:off x="0" y="1255258"/>
            <a:ext cx="6654512" cy="49496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Google Shape;58;p5">
            <a:extLst>
              <a:ext uri="{FF2B5EF4-FFF2-40B4-BE49-F238E27FC236}">
                <a16:creationId xmlns:a16="http://schemas.microsoft.com/office/drawing/2014/main" id="{28A49AD1-6262-5CA3-C1DA-1AA48E38B09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5445" y="3033549"/>
            <a:ext cx="4037323" cy="7909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2500" b="1" cap="all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15914621-FEE0-0944-4FCC-56C751A359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581831"/>
            <a:ext cx="6338115" cy="430155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2" name="Espace réservé pour une image  12">
            <a:extLst>
              <a:ext uri="{FF2B5EF4-FFF2-40B4-BE49-F238E27FC236}">
                <a16:creationId xmlns:a16="http://schemas.microsoft.com/office/drawing/2014/main" id="{0F7E226E-46B2-7347-A28E-B24F04A9ACB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95445" y="1255258"/>
            <a:ext cx="1428883" cy="137772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57ECE1E-EEA7-A95B-4E59-B6D293B45918}"/>
              </a:ext>
            </a:extLst>
          </p:cNvPr>
          <p:cNvSpPr/>
          <p:nvPr userDrawn="1"/>
        </p:nvSpPr>
        <p:spPr>
          <a:xfrm>
            <a:off x="0" y="956965"/>
            <a:ext cx="4627921" cy="298293"/>
          </a:xfrm>
          <a:prstGeom prst="rect">
            <a:avLst/>
          </a:prstGeom>
          <a:pattFill prst="pct20">
            <a:fgClr>
              <a:schemeClr val="accent3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1D5D28-1154-F108-1341-0DB546429D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3D6C02-9943-9B44-B3AA-8152DCE4E2AC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02467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2B531A8-247C-4E50-DC14-AE2B426F1003}"/>
              </a:ext>
            </a:extLst>
          </p:cNvPr>
          <p:cNvSpPr/>
          <p:nvPr userDrawn="1"/>
        </p:nvSpPr>
        <p:spPr>
          <a:xfrm>
            <a:off x="4627921" y="4276045"/>
            <a:ext cx="2342986" cy="225028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50F135F-124A-7ECE-A3C1-21BA2296933E}"/>
              </a:ext>
            </a:extLst>
          </p:cNvPr>
          <p:cNvSpPr/>
          <p:nvPr userDrawn="1"/>
        </p:nvSpPr>
        <p:spPr>
          <a:xfrm>
            <a:off x="0" y="1255258"/>
            <a:ext cx="6654512" cy="49496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Google Shape;58;p5">
            <a:extLst>
              <a:ext uri="{FF2B5EF4-FFF2-40B4-BE49-F238E27FC236}">
                <a16:creationId xmlns:a16="http://schemas.microsoft.com/office/drawing/2014/main" id="{B336A8D5-7E0D-B912-2101-A7359615793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5445" y="3033549"/>
            <a:ext cx="4037323" cy="7909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2500" b="1" cap="all" baseline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0" name="Espace réservé pour une image  10">
            <a:extLst>
              <a:ext uri="{FF2B5EF4-FFF2-40B4-BE49-F238E27FC236}">
                <a16:creationId xmlns:a16="http://schemas.microsoft.com/office/drawing/2014/main" id="{09821356-B350-B37F-0E6F-60116F7F4B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581831"/>
            <a:ext cx="6338115" cy="430155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1" name="Espace réservé pour une image  12">
            <a:extLst>
              <a:ext uri="{FF2B5EF4-FFF2-40B4-BE49-F238E27FC236}">
                <a16:creationId xmlns:a16="http://schemas.microsoft.com/office/drawing/2014/main" id="{BD850399-5B15-C504-3035-8852E749899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95445" y="1255258"/>
            <a:ext cx="1428883" cy="137772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B0B63CD-AAF8-8584-DA99-452E804E38D6}"/>
              </a:ext>
            </a:extLst>
          </p:cNvPr>
          <p:cNvSpPr/>
          <p:nvPr userDrawn="1"/>
        </p:nvSpPr>
        <p:spPr>
          <a:xfrm>
            <a:off x="0" y="956965"/>
            <a:ext cx="4627921" cy="298293"/>
          </a:xfrm>
          <a:prstGeom prst="rect">
            <a:avLst/>
          </a:prstGeom>
          <a:pattFill prst="pct20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4B81DD6-5AF8-0463-305E-9136BDBFFA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8858033-9D7D-ED48-8179-EBB9A33098B0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38025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1CBE17-E660-C4AF-C0CF-3D78F49E7C54}"/>
              </a:ext>
            </a:extLst>
          </p:cNvPr>
          <p:cNvSpPr/>
          <p:nvPr userDrawn="1"/>
        </p:nvSpPr>
        <p:spPr>
          <a:xfrm>
            <a:off x="4627921" y="4276045"/>
            <a:ext cx="2342986" cy="225028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4CF4F5C-6C45-D84D-BB25-48523F9BBA07}"/>
              </a:ext>
            </a:extLst>
          </p:cNvPr>
          <p:cNvSpPr/>
          <p:nvPr userDrawn="1"/>
        </p:nvSpPr>
        <p:spPr>
          <a:xfrm>
            <a:off x="0" y="1255258"/>
            <a:ext cx="6654512" cy="4949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Google Shape;58;p5">
            <a:extLst>
              <a:ext uri="{FF2B5EF4-FFF2-40B4-BE49-F238E27FC236}">
                <a16:creationId xmlns:a16="http://schemas.microsoft.com/office/drawing/2014/main" id="{11AF9ACE-2025-0721-9592-5D721F9FBE9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5445" y="3033549"/>
            <a:ext cx="4037323" cy="7909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2500" b="1" cap="all" baseline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0" name="Espace réservé pour une image  10">
            <a:extLst>
              <a:ext uri="{FF2B5EF4-FFF2-40B4-BE49-F238E27FC236}">
                <a16:creationId xmlns:a16="http://schemas.microsoft.com/office/drawing/2014/main" id="{98128B1B-C343-3D3F-F040-9B0515DCEA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581831"/>
            <a:ext cx="6338115" cy="430155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1" name="Espace réservé pour une image  12">
            <a:extLst>
              <a:ext uri="{FF2B5EF4-FFF2-40B4-BE49-F238E27FC236}">
                <a16:creationId xmlns:a16="http://schemas.microsoft.com/office/drawing/2014/main" id="{E80AD59B-A628-0500-53F4-398001F5D4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95445" y="1255258"/>
            <a:ext cx="1428883" cy="137772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DF4D03D-C883-0597-3ED5-FB2087DC1C13}"/>
              </a:ext>
            </a:extLst>
          </p:cNvPr>
          <p:cNvSpPr/>
          <p:nvPr userDrawn="1"/>
        </p:nvSpPr>
        <p:spPr>
          <a:xfrm>
            <a:off x="0" y="956965"/>
            <a:ext cx="4627921" cy="298293"/>
          </a:xfrm>
          <a:prstGeom prst="rect">
            <a:avLst/>
          </a:prstGeom>
          <a:pattFill prst="pct20">
            <a:fgClr>
              <a:schemeClr val="accent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AF42865-F4CF-058B-C59E-09E6CA6CBA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1FC59B-95C4-E640-B1A7-3D7EBF29B754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27823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1CBE17-E660-C4AF-C0CF-3D78F49E7C54}"/>
              </a:ext>
            </a:extLst>
          </p:cNvPr>
          <p:cNvSpPr/>
          <p:nvPr userDrawn="1"/>
        </p:nvSpPr>
        <p:spPr>
          <a:xfrm>
            <a:off x="4627921" y="4276045"/>
            <a:ext cx="2342986" cy="22502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4CF4F5C-6C45-D84D-BB25-48523F9BBA07}"/>
              </a:ext>
            </a:extLst>
          </p:cNvPr>
          <p:cNvSpPr/>
          <p:nvPr userDrawn="1"/>
        </p:nvSpPr>
        <p:spPr>
          <a:xfrm>
            <a:off x="0" y="1255258"/>
            <a:ext cx="6654512" cy="494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Google Shape;58;p5">
            <a:extLst>
              <a:ext uri="{FF2B5EF4-FFF2-40B4-BE49-F238E27FC236}">
                <a16:creationId xmlns:a16="http://schemas.microsoft.com/office/drawing/2014/main" id="{11AF9ACE-2025-0721-9592-5D721F9FBE9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5445" y="3033549"/>
            <a:ext cx="4037323" cy="7909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2500" b="1" cap="all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0" name="Espace réservé pour une image  10">
            <a:extLst>
              <a:ext uri="{FF2B5EF4-FFF2-40B4-BE49-F238E27FC236}">
                <a16:creationId xmlns:a16="http://schemas.microsoft.com/office/drawing/2014/main" id="{98128B1B-C343-3D3F-F040-9B0515DCEA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581831"/>
            <a:ext cx="6338115" cy="430155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1" name="Espace réservé pour une image  12">
            <a:extLst>
              <a:ext uri="{FF2B5EF4-FFF2-40B4-BE49-F238E27FC236}">
                <a16:creationId xmlns:a16="http://schemas.microsoft.com/office/drawing/2014/main" id="{E80AD59B-A628-0500-53F4-398001F5D4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95445" y="1255258"/>
            <a:ext cx="1428883" cy="137772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DF4D03D-C883-0597-3ED5-FB2087DC1C13}"/>
              </a:ext>
            </a:extLst>
          </p:cNvPr>
          <p:cNvSpPr/>
          <p:nvPr userDrawn="1"/>
        </p:nvSpPr>
        <p:spPr>
          <a:xfrm>
            <a:off x="0" y="956965"/>
            <a:ext cx="4627921" cy="29829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3E0AC1E-191B-0E89-4B49-2495207B64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F362213-7B07-E549-B774-E8715178387F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986567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2;p3">
            <a:extLst>
              <a:ext uri="{FF2B5EF4-FFF2-40B4-BE49-F238E27FC236}">
                <a16:creationId xmlns:a16="http://schemas.microsoft.com/office/drawing/2014/main" id="{9751C49E-9167-FD53-8D5B-2E26FDEFD9F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9591" y="845100"/>
            <a:ext cx="11573950" cy="54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4000"/>
              <a:buFont typeface="Verdana"/>
              <a:buNone/>
              <a:defRPr sz="2857" b="1" cap="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3" name="Espace réservé du texte 16">
            <a:extLst>
              <a:ext uri="{FF2B5EF4-FFF2-40B4-BE49-F238E27FC236}">
                <a16:creationId xmlns:a16="http://schemas.microsoft.com/office/drawing/2014/main" id="{500FB858-7C00-3269-EF3A-CC4F46A279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9591" y="1592232"/>
            <a:ext cx="5589654" cy="4619289"/>
          </a:xfrm>
        </p:spPr>
        <p:txBody>
          <a:bodyPr>
            <a:noAutofit/>
          </a:bodyPr>
          <a:lstStyle>
            <a:lvl1pPr marL="0" indent="-385722">
              <a:spcBef>
                <a:spcPts val="857"/>
              </a:spcBef>
              <a:spcAft>
                <a:spcPts val="1286"/>
              </a:spcAft>
              <a:buClr>
                <a:schemeClr val="tx1"/>
              </a:buClr>
              <a:buSzPct val="150000"/>
              <a:buFont typeface="+mj-lt"/>
              <a:buAutoNum type="arabicPeriod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graphique 22">
            <a:extLst>
              <a:ext uri="{FF2B5EF4-FFF2-40B4-BE49-F238E27FC236}">
                <a16:creationId xmlns:a16="http://schemas.microsoft.com/office/drawing/2014/main" id="{2096CE77-1B56-9145-BD88-FF85A89C6BCA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6096567" y="1592036"/>
            <a:ext cx="5786976" cy="461962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5" name="Espace réservé de la date 1">
            <a:extLst>
              <a:ext uri="{FF2B5EF4-FFF2-40B4-BE49-F238E27FC236}">
                <a16:creationId xmlns:a16="http://schemas.microsoft.com/office/drawing/2014/main" id="{C0304336-3BAF-42B2-5C67-FFF94AB705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1EA6E-C498-6D47-A6B3-7490CFA2DDE6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504894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2;p3">
            <a:extLst>
              <a:ext uri="{FF2B5EF4-FFF2-40B4-BE49-F238E27FC236}">
                <a16:creationId xmlns:a16="http://schemas.microsoft.com/office/drawing/2014/main" id="{9751C49E-9167-FD53-8D5B-2E26FDEFD9F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9591" y="845100"/>
            <a:ext cx="11573950" cy="54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4000"/>
              <a:buFont typeface="Verdana"/>
              <a:buNone/>
              <a:defRPr sz="2857" b="1" cap="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3" name="Espace réservé du texte 16">
            <a:extLst>
              <a:ext uri="{FF2B5EF4-FFF2-40B4-BE49-F238E27FC236}">
                <a16:creationId xmlns:a16="http://schemas.microsoft.com/office/drawing/2014/main" id="{500FB858-7C00-3269-EF3A-CC4F46A279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9591" y="1592232"/>
            <a:ext cx="5589654" cy="4619289"/>
          </a:xfrm>
        </p:spPr>
        <p:txBody>
          <a:bodyPr>
            <a:noAutofit/>
          </a:bodyPr>
          <a:lstStyle>
            <a:lvl1pPr marL="0" indent="-385722">
              <a:spcBef>
                <a:spcPts val="857"/>
              </a:spcBef>
              <a:spcAft>
                <a:spcPts val="1286"/>
              </a:spcAft>
              <a:buClr>
                <a:schemeClr val="tx1"/>
              </a:buClr>
              <a:buSzPct val="150000"/>
              <a:buFont typeface="+mj-lt"/>
              <a:buAutoNum type="arabicPeriod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graphique SmartArt 11">
            <a:extLst>
              <a:ext uri="{FF2B5EF4-FFF2-40B4-BE49-F238E27FC236}">
                <a16:creationId xmlns:a16="http://schemas.microsoft.com/office/drawing/2014/main" id="{937FA7F8-6EF2-E877-E468-72259059ED5A}"/>
              </a:ext>
            </a:extLst>
          </p:cNvPr>
          <p:cNvSpPr>
            <a:spLocks noGrp="1"/>
          </p:cNvSpPr>
          <p:nvPr>
            <p:ph type="dgm" sz="quarter" idx="12"/>
          </p:nvPr>
        </p:nvSpPr>
        <p:spPr>
          <a:xfrm>
            <a:off x="6096567" y="1592036"/>
            <a:ext cx="5763161" cy="461962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4" name="Espace réservé de la date 1">
            <a:extLst>
              <a:ext uri="{FF2B5EF4-FFF2-40B4-BE49-F238E27FC236}">
                <a16:creationId xmlns:a16="http://schemas.microsoft.com/office/drawing/2014/main" id="{75E08884-CB3B-101A-07DA-7061ACB1E7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BC36D9-4F51-D540-B6B4-5F3FF22C8012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506815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2;p3">
            <a:extLst>
              <a:ext uri="{FF2B5EF4-FFF2-40B4-BE49-F238E27FC236}">
                <a16:creationId xmlns:a16="http://schemas.microsoft.com/office/drawing/2014/main" id="{9751C49E-9167-FD53-8D5B-2E26FDEFD9F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9591" y="845100"/>
            <a:ext cx="11573950" cy="54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4000"/>
              <a:buFont typeface="Verdana"/>
              <a:buNone/>
              <a:defRPr sz="2857" b="1" cap="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CC2BCEB5-3355-7F7B-E665-9E7D2D03F8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9592" y="1592232"/>
            <a:ext cx="5548829" cy="4653447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857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5722" indent="-180004">
              <a:buClr>
                <a:schemeClr val="tx2"/>
              </a:buClr>
              <a:defRPr sz="1571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514296" indent="-128574">
              <a:buClr>
                <a:schemeClr val="tx1"/>
              </a:buClr>
              <a:defRPr sz="1286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42870" indent="-77144">
              <a:buClr>
                <a:schemeClr val="tx2"/>
              </a:buClr>
              <a:defRPr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1A33A98B-5EE3-439A-45FF-C9ECD8F252E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72137" y="1592232"/>
            <a:ext cx="5548829" cy="4653447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857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5722" indent="-180004">
              <a:buClr>
                <a:schemeClr val="tx2"/>
              </a:buClr>
              <a:defRPr sz="1571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589833" indent="-204111">
              <a:buClr>
                <a:schemeClr val="tx1"/>
              </a:buClr>
              <a:buFont typeface="Arial" panose="020B0604020202020204" pitchFamily="34" charset="0"/>
              <a:buChar char="•"/>
              <a:defRPr sz="1286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42870" indent="-77144">
              <a:buClr>
                <a:schemeClr val="tx2"/>
              </a:buClr>
              <a:defRPr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3" name="Espace réservé de la date 1">
            <a:extLst>
              <a:ext uri="{FF2B5EF4-FFF2-40B4-BE49-F238E27FC236}">
                <a16:creationId xmlns:a16="http://schemas.microsoft.com/office/drawing/2014/main" id="{F19A5409-4629-3915-8C88-77360B57B3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772F9E-C4F7-C247-9B26-98C31F25691B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418584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D27278B-6929-8D67-0447-93B5B7197596}"/>
              </a:ext>
            </a:extLst>
          </p:cNvPr>
          <p:cNvSpPr/>
          <p:nvPr userDrawn="1"/>
        </p:nvSpPr>
        <p:spPr>
          <a:xfrm>
            <a:off x="0" y="-1"/>
            <a:ext cx="5634549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9DAE96E-1EBA-D7E4-2ED3-3C6DD54EC558}"/>
              </a:ext>
            </a:extLst>
          </p:cNvPr>
          <p:cNvSpPr/>
          <p:nvPr userDrawn="1"/>
        </p:nvSpPr>
        <p:spPr>
          <a:xfrm>
            <a:off x="-1" y="6530628"/>
            <a:ext cx="5634549" cy="334286"/>
          </a:xfrm>
          <a:prstGeom prst="rect">
            <a:avLst/>
          </a:prstGeom>
          <a:pattFill prst="pct80">
            <a:fgClr>
              <a:schemeClr val="tx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8C675F-FCBB-CBB5-9F16-DE0CF581033B}"/>
              </a:ext>
            </a:extLst>
          </p:cNvPr>
          <p:cNvSpPr/>
          <p:nvPr userDrawn="1"/>
        </p:nvSpPr>
        <p:spPr>
          <a:xfrm>
            <a:off x="5634548" y="1"/>
            <a:ext cx="6558586" cy="9567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8B30D13-C3BB-DFE5-7B4E-ACD6AC93D9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800" y="5944709"/>
            <a:ext cx="5282446" cy="91329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12C4026F-6EFF-401B-D860-C6B84B0CD13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3639" y="1079434"/>
            <a:ext cx="3705192" cy="141567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6935BB5-3208-4335-11AC-13835CE1FFEE}"/>
              </a:ext>
            </a:extLst>
          </p:cNvPr>
          <p:cNvSpPr/>
          <p:nvPr userDrawn="1"/>
        </p:nvSpPr>
        <p:spPr>
          <a:xfrm>
            <a:off x="10678831" y="6540524"/>
            <a:ext cx="1290435" cy="2336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19118106-8FA6-A1B4-764E-157F06AC7FC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2438" y="979904"/>
            <a:ext cx="3705192" cy="1415674"/>
          </a:xfrm>
          <a:prstGeom prst="rect">
            <a:avLst/>
          </a:prstGeom>
        </p:spPr>
      </p:pic>
      <p:pic>
        <p:nvPicPr>
          <p:cNvPr id="12" name="Image 11" descr="Une image contenant texte&#10;&#10;Description générée automatiquement">
            <a:extLst>
              <a:ext uri="{FF2B5EF4-FFF2-40B4-BE49-F238E27FC236}">
                <a16:creationId xmlns:a16="http://schemas.microsoft.com/office/drawing/2014/main" id="{2636046A-5E2A-1B5A-6B23-34230AADA4F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8343" y="1319969"/>
            <a:ext cx="1624647" cy="770212"/>
          </a:xfrm>
          <a:prstGeom prst="rect">
            <a:avLst/>
          </a:prstGeom>
        </p:spPr>
      </p:pic>
      <p:sp>
        <p:nvSpPr>
          <p:cNvPr id="13" name="Google Shape;135;p14">
            <a:extLst>
              <a:ext uri="{FF2B5EF4-FFF2-40B4-BE49-F238E27FC236}">
                <a16:creationId xmlns:a16="http://schemas.microsoft.com/office/drawing/2014/main" id="{9DC0BB8B-5A3A-2ADD-ACFD-06FAB4E1BDDD}"/>
              </a:ext>
            </a:extLst>
          </p:cNvPr>
          <p:cNvSpPr/>
          <p:nvPr userDrawn="1"/>
        </p:nvSpPr>
        <p:spPr>
          <a:xfrm>
            <a:off x="0" y="2261928"/>
            <a:ext cx="5861334" cy="2632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Agence publique, Expertise France est l’acteur interministériel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 la coopération technique internationale, filiale du groupe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Agence française de développement (groupe AFD). 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Deuxième agence par sa taille en Europe,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elle conçoit et met en œuvre des projets qui renforcent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durablement les politiques publiques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dans les pays en développement et émergents. 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Gouvernance, sécurité, climat, santé, éducation…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Elle intervient sur des domaines clés du développement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et contribue aux côtés de ses partenaires à la concrétisation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des objectifs de développement durable (ODD).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Pour un monde en commun.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En savoir plus : </a:t>
            </a: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www.expertisefrance.fr</a:t>
            </a:r>
            <a:endParaRPr kumimoji="0" sz="1143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14" name="Google Shape;138;p14">
            <a:extLst>
              <a:ext uri="{FF2B5EF4-FFF2-40B4-BE49-F238E27FC236}">
                <a16:creationId xmlns:a16="http://schemas.microsoft.com/office/drawing/2014/main" id="{E2F0D968-E1F8-F0B4-14B1-718649DC2E74}"/>
              </a:ext>
            </a:extLst>
          </p:cNvPr>
          <p:cNvSpPr/>
          <p:nvPr userDrawn="1"/>
        </p:nvSpPr>
        <p:spPr>
          <a:xfrm>
            <a:off x="7998807" y="2578908"/>
            <a:ext cx="2056855" cy="263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714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CONTACTS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L’Initiative</a:t>
            </a:r>
            <a:endParaRPr kumimoji="0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Sida, tuberculose, paludisme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www.initiative5pour100.fr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40 boulevard de Port-Royal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75005 Paris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57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01 70 82 70 82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ZoneTexte 14"/>
          <p:cNvSpPr txBox="1"/>
          <p:nvPr userDrawn="1"/>
        </p:nvSpPr>
        <p:spPr>
          <a:xfrm>
            <a:off x="7998807" y="4638640"/>
            <a:ext cx="2143324" cy="7189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ef.linitiative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14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ef_linitiative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( </a:t>
            </a: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Picture 10" descr="Facebook a changé son logo…et c’est vraiment subtil|Le blogue d’Émilie ..."/>
          <p:cNvPicPr>
            <a:picLocks noChangeAspect="1" noChangeArrowheads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8767" y="4663593"/>
            <a:ext cx="95090" cy="18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2" descr="X - Best, Cool, Funny"/>
          <p:cNvPicPr>
            <a:picLocks noChangeAspect="1" noChangeArrowheads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3647" y="4929707"/>
            <a:ext cx="156498" cy="15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4" descr="Twitter testing dedicated GIF button on mobile app"/>
          <p:cNvPicPr>
            <a:picLocks noChangeAspect="1" noChangeArrowheads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7384" y="4945972"/>
            <a:ext cx="149972" cy="123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Google Shape;16;p2">
            <a:extLst>
              <a:ext uri="{FF2B5EF4-FFF2-40B4-BE49-F238E27FC236}">
                <a16:creationId xmlns:a16="http://schemas.microsoft.com/office/drawing/2014/main" id="{5E636CB8-4BD8-38B8-C89C-A5A40E68E27F}"/>
              </a:ext>
            </a:extLst>
          </p:cNvPr>
          <p:cNvSpPr/>
          <p:nvPr userDrawn="1"/>
        </p:nvSpPr>
        <p:spPr>
          <a:xfrm>
            <a:off x="5616404" y="326572"/>
            <a:ext cx="334317" cy="6204056"/>
          </a:xfrm>
          <a:prstGeom prst="rect">
            <a:avLst/>
          </a:prstGeom>
          <a:solidFill>
            <a:schemeClr val="tx2">
              <a:lumMod val="60000"/>
              <a:lumOff val="4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74689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4C64931-2231-4176-851D-12126D4EAEB9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7B2F6E0C-1B93-0215-02E9-A20027545CFE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9" name="Image 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8A846EA4-ED88-8A6A-63B3-19D19DB4DD6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10" name="Google Shape;19;p2">
              <a:extLst>
                <a:ext uri="{FF2B5EF4-FFF2-40B4-BE49-F238E27FC236}">
                  <a16:creationId xmlns:a16="http://schemas.microsoft.com/office/drawing/2014/main" id="{24A52B69-AE9F-9216-664B-477D30542E43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1" name="Google Shape;16;p2">
            <a:extLst>
              <a:ext uri="{FF2B5EF4-FFF2-40B4-BE49-F238E27FC236}">
                <a16:creationId xmlns:a16="http://schemas.microsoft.com/office/drawing/2014/main" id="{7B8F3964-64AB-8D3D-F32B-9FC4A873AAED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tx2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BA8B2C0-0FA6-56DC-77A3-FA04CB575DD3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Google Shape;22;p2">
            <a:extLst>
              <a:ext uri="{FF2B5EF4-FFF2-40B4-BE49-F238E27FC236}">
                <a16:creationId xmlns:a16="http://schemas.microsoft.com/office/drawing/2014/main" id="{B33A6332-A68E-15B2-F615-CD30BE78184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4" name="Google Shape;21;p2">
            <a:extLst>
              <a:ext uri="{FF2B5EF4-FFF2-40B4-BE49-F238E27FC236}">
                <a16:creationId xmlns:a16="http://schemas.microsoft.com/office/drawing/2014/main" id="{7C7E87AD-CA9A-893B-AF37-17ABBA3BED3A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6969B917-5231-7925-D415-56A829879A4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116B92DA-9642-764B-8897-C424551FA5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FFB3114E-48DB-ABC1-6EC9-4C7FFD7F86D0}"/>
              </a:ext>
            </a:extLst>
          </p:cNvPr>
          <p:cNvSpPr/>
          <p:nvPr userDrawn="1"/>
        </p:nvSpPr>
        <p:spPr>
          <a:xfrm>
            <a:off x="0" y="1415204"/>
            <a:ext cx="1303448" cy="1411408"/>
          </a:xfrm>
          <a:prstGeom prst="rect">
            <a:avLst/>
          </a:prstGeom>
          <a:pattFill prst="pct80">
            <a:fgClr>
              <a:schemeClr val="tx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Espace réservé pour une image  7">
            <a:extLst>
              <a:ext uri="{FF2B5EF4-FFF2-40B4-BE49-F238E27FC236}">
                <a16:creationId xmlns:a16="http://schemas.microsoft.com/office/drawing/2014/main" id="{31EC39B5-C6AB-F942-0532-55322504C00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0BC6EDF-1099-EB35-4C73-1FE780D5BB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6C24A-C5DD-CE49-B666-1EB2B8545059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146585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ED27278B-6929-8D67-0447-93B5B7197596}"/>
              </a:ext>
            </a:extLst>
          </p:cNvPr>
          <p:cNvSpPr/>
          <p:nvPr userDrawn="1"/>
        </p:nvSpPr>
        <p:spPr>
          <a:xfrm>
            <a:off x="0" y="-1"/>
            <a:ext cx="5634549" cy="68580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9DAE96E-1EBA-D7E4-2ED3-3C6DD54EC558}"/>
              </a:ext>
            </a:extLst>
          </p:cNvPr>
          <p:cNvSpPr/>
          <p:nvPr userDrawn="1"/>
        </p:nvSpPr>
        <p:spPr>
          <a:xfrm>
            <a:off x="-1" y="6530628"/>
            <a:ext cx="5634549" cy="334286"/>
          </a:xfrm>
          <a:prstGeom prst="rect">
            <a:avLst/>
          </a:prstGeom>
          <a:pattFill prst="pct80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38C675F-FCBB-CBB5-9F16-DE0CF581033B}"/>
              </a:ext>
            </a:extLst>
          </p:cNvPr>
          <p:cNvSpPr/>
          <p:nvPr userDrawn="1"/>
        </p:nvSpPr>
        <p:spPr>
          <a:xfrm>
            <a:off x="5634548" y="1"/>
            <a:ext cx="6558586" cy="9567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Google Shape;16;p2">
            <a:extLst>
              <a:ext uri="{FF2B5EF4-FFF2-40B4-BE49-F238E27FC236}">
                <a16:creationId xmlns:a16="http://schemas.microsoft.com/office/drawing/2014/main" id="{5E636CB8-4BD8-38B8-C89C-A5A40E68E27F}"/>
              </a:ext>
            </a:extLst>
          </p:cNvPr>
          <p:cNvSpPr/>
          <p:nvPr userDrawn="1"/>
        </p:nvSpPr>
        <p:spPr>
          <a:xfrm>
            <a:off x="5616404" y="326572"/>
            <a:ext cx="334317" cy="6204056"/>
          </a:xfrm>
          <a:prstGeom prst="rect">
            <a:avLst/>
          </a:prstGeom>
          <a:solidFill>
            <a:schemeClr val="tx1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8B30D13-C3BB-DFE5-7B4E-ACD6AC93D9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800" y="5944709"/>
            <a:ext cx="5282446" cy="91329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12C4026F-6EFF-401B-D860-C6B84B0CD13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3639" y="1079434"/>
            <a:ext cx="3705192" cy="141567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6935BB5-3208-4335-11AC-13835CE1FFEE}"/>
              </a:ext>
            </a:extLst>
          </p:cNvPr>
          <p:cNvSpPr/>
          <p:nvPr userDrawn="1"/>
        </p:nvSpPr>
        <p:spPr>
          <a:xfrm>
            <a:off x="10678831" y="6540524"/>
            <a:ext cx="1290435" cy="2336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9118106-8FA6-A1B4-764E-157F06AC7FC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2438" y="979904"/>
            <a:ext cx="3705192" cy="1415674"/>
          </a:xfrm>
          <a:prstGeom prst="rect">
            <a:avLst/>
          </a:prstGeom>
        </p:spPr>
      </p:pic>
      <p:pic>
        <p:nvPicPr>
          <p:cNvPr id="12" name="Image 11" descr="Une image contenant texte&#10;&#10;Description générée automatiquement">
            <a:extLst>
              <a:ext uri="{FF2B5EF4-FFF2-40B4-BE49-F238E27FC236}">
                <a16:creationId xmlns:a16="http://schemas.microsoft.com/office/drawing/2014/main" id="{2636046A-5E2A-1B5A-6B23-34230AADA4F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8343" y="1319969"/>
            <a:ext cx="1624647" cy="770212"/>
          </a:xfrm>
          <a:prstGeom prst="rect">
            <a:avLst/>
          </a:prstGeom>
        </p:spPr>
      </p:pic>
      <p:sp>
        <p:nvSpPr>
          <p:cNvPr id="13" name="Google Shape;135;p14">
            <a:extLst>
              <a:ext uri="{FF2B5EF4-FFF2-40B4-BE49-F238E27FC236}">
                <a16:creationId xmlns:a16="http://schemas.microsoft.com/office/drawing/2014/main" id="{9DC0BB8B-5A3A-2ADD-ACFD-06FAB4E1BDDD}"/>
              </a:ext>
            </a:extLst>
          </p:cNvPr>
          <p:cNvSpPr/>
          <p:nvPr userDrawn="1"/>
        </p:nvSpPr>
        <p:spPr>
          <a:xfrm>
            <a:off x="0" y="2261928"/>
            <a:ext cx="5861334" cy="2632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Agence publique, Expertise France est l’acteur interministériel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 la coopération technique internationale, filiale du groupe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Agence française de développement (groupe AFD). 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Deuxième agence par sa taille en Europe,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elle conçoit et met en œuvre des projets qui renforcent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durablement les politiques publiques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dans les pays en développement et émergents. 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Gouvernance, sécurité, climat, santé, éducation…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Elle intervient sur des domaines clés du développement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et contribue aux côtés de ses partenaires à la concrétisation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des objectifs de développement durable (ODD).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Pour un monde en commun.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En savoir plus : </a:t>
            </a: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www.expertisefrance.fr</a:t>
            </a:r>
            <a:endParaRPr kumimoji="0" sz="1143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18" name="Google Shape;138;p14">
            <a:extLst>
              <a:ext uri="{FF2B5EF4-FFF2-40B4-BE49-F238E27FC236}">
                <a16:creationId xmlns:a16="http://schemas.microsoft.com/office/drawing/2014/main" id="{E2F0D968-E1F8-F0B4-14B1-718649DC2E74}"/>
              </a:ext>
            </a:extLst>
          </p:cNvPr>
          <p:cNvSpPr/>
          <p:nvPr userDrawn="1"/>
        </p:nvSpPr>
        <p:spPr>
          <a:xfrm>
            <a:off x="7998807" y="2578908"/>
            <a:ext cx="2056855" cy="263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714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CONTACTS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L’Initiative</a:t>
            </a:r>
            <a:endParaRPr kumimoji="0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Sida, tuberculose, paludisme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www.initiative5pour100.fr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40 boulevard de Port-Royal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75005 Paris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57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01 70 82 70 82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ZoneTexte 13"/>
          <p:cNvSpPr txBox="1"/>
          <p:nvPr userDrawn="1"/>
        </p:nvSpPr>
        <p:spPr>
          <a:xfrm>
            <a:off x="7998807" y="4638640"/>
            <a:ext cx="2143324" cy="7189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ef.linitiative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14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ef_linitiative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( </a:t>
            </a: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10" descr="Facebook a changé son logo…et c’est vraiment subtil|Le blogue d’Émilie ..."/>
          <p:cNvPicPr>
            <a:picLocks noChangeAspect="1" noChangeArrowheads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8767" y="4663593"/>
            <a:ext cx="95090" cy="18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2" descr="X - Best, Cool, Funny"/>
          <p:cNvPicPr>
            <a:picLocks noChangeAspect="1" noChangeArrowheads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3647" y="4929707"/>
            <a:ext cx="156498" cy="15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4" descr="Twitter testing dedicated GIF button on mobile app"/>
          <p:cNvPicPr>
            <a:picLocks noChangeAspect="1" noChangeArrowheads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7384" y="4945972"/>
            <a:ext cx="149972" cy="123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161081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ED27278B-6929-8D67-0447-93B5B7197596}"/>
              </a:ext>
            </a:extLst>
          </p:cNvPr>
          <p:cNvSpPr/>
          <p:nvPr userDrawn="1"/>
        </p:nvSpPr>
        <p:spPr>
          <a:xfrm>
            <a:off x="0" y="-1"/>
            <a:ext cx="5634549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9DAE96E-1EBA-D7E4-2ED3-3C6DD54EC558}"/>
              </a:ext>
            </a:extLst>
          </p:cNvPr>
          <p:cNvSpPr/>
          <p:nvPr userDrawn="1"/>
        </p:nvSpPr>
        <p:spPr>
          <a:xfrm>
            <a:off x="-1" y="6530628"/>
            <a:ext cx="5634549" cy="334286"/>
          </a:xfrm>
          <a:prstGeom prst="rect">
            <a:avLst/>
          </a:prstGeom>
          <a:pattFill prst="pct80">
            <a:fgClr>
              <a:schemeClr val="tx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38C675F-FCBB-CBB5-9F16-DE0CF581033B}"/>
              </a:ext>
            </a:extLst>
          </p:cNvPr>
          <p:cNvSpPr/>
          <p:nvPr userDrawn="1"/>
        </p:nvSpPr>
        <p:spPr>
          <a:xfrm>
            <a:off x="5634548" y="1"/>
            <a:ext cx="6558586" cy="9567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78B30D13-C3BB-DFE5-7B4E-ACD6AC93D9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800" y="5944709"/>
            <a:ext cx="5282446" cy="913291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12C4026F-6EFF-401B-D860-C6B84B0CD13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3639" y="1079434"/>
            <a:ext cx="3705192" cy="1415674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D6935BB5-3208-4335-11AC-13835CE1FFEE}"/>
              </a:ext>
            </a:extLst>
          </p:cNvPr>
          <p:cNvSpPr/>
          <p:nvPr userDrawn="1"/>
        </p:nvSpPr>
        <p:spPr>
          <a:xfrm>
            <a:off x="10678831" y="6540524"/>
            <a:ext cx="1290435" cy="2336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19118106-8FA6-A1B4-764E-157F06AC7FC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2438" y="979904"/>
            <a:ext cx="3705192" cy="1415674"/>
          </a:xfrm>
          <a:prstGeom prst="rect">
            <a:avLst/>
          </a:prstGeom>
        </p:spPr>
      </p:pic>
      <p:pic>
        <p:nvPicPr>
          <p:cNvPr id="26" name="Image 25" descr="Une image contenant texte&#10;&#10;Description générée automatiquement">
            <a:extLst>
              <a:ext uri="{FF2B5EF4-FFF2-40B4-BE49-F238E27FC236}">
                <a16:creationId xmlns:a16="http://schemas.microsoft.com/office/drawing/2014/main" id="{2636046A-5E2A-1B5A-6B23-34230AADA4F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8343" y="1319969"/>
            <a:ext cx="1624647" cy="770212"/>
          </a:xfrm>
          <a:prstGeom prst="rect">
            <a:avLst/>
          </a:prstGeom>
        </p:spPr>
      </p:pic>
      <p:sp>
        <p:nvSpPr>
          <p:cNvPr id="27" name="Google Shape;138;p14">
            <a:extLst>
              <a:ext uri="{FF2B5EF4-FFF2-40B4-BE49-F238E27FC236}">
                <a16:creationId xmlns:a16="http://schemas.microsoft.com/office/drawing/2014/main" id="{E2F0D968-E1F8-F0B4-14B1-718649DC2E74}"/>
              </a:ext>
            </a:extLst>
          </p:cNvPr>
          <p:cNvSpPr/>
          <p:nvPr userDrawn="1"/>
        </p:nvSpPr>
        <p:spPr>
          <a:xfrm>
            <a:off x="7998807" y="2578908"/>
            <a:ext cx="2056855" cy="263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714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CONTACTS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L’Initiative</a:t>
            </a:r>
            <a:endParaRPr kumimoji="0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Sida, tuberculose, paludisme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www.initiative5pour100.fr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40 boulevard de Port-Royal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75005 Paris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57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01 70 82 70 82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ZoneTexte 27"/>
          <p:cNvSpPr txBox="1"/>
          <p:nvPr userDrawn="1"/>
        </p:nvSpPr>
        <p:spPr>
          <a:xfrm>
            <a:off x="7998807" y="4638640"/>
            <a:ext cx="2143324" cy="7189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ef.linitiative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14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ef_linitiative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( </a:t>
            </a: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Picture 10" descr="Facebook a changé son logo…et c’est vraiment subtil|Le blogue d’Émilie ..."/>
          <p:cNvPicPr>
            <a:picLocks noChangeAspect="1" noChangeArrowheads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8767" y="4663593"/>
            <a:ext cx="95090" cy="18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2" descr="X - Best, Cool, Funny"/>
          <p:cNvPicPr>
            <a:picLocks noChangeAspect="1" noChangeArrowheads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3647" y="4929707"/>
            <a:ext cx="156498" cy="15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4" descr="Twitter testing dedicated GIF button on mobile app"/>
          <p:cNvPicPr>
            <a:picLocks noChangeAspect="1" noChangeArrowheads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7384" y="4945972"/>
            <a:ext cx="149972" cy="123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Google Shape;16;p2">
            <a:extLst>
              <a:ext uri="{FF2B5EF4-FFF2-40B4-BE49-F238E27FC236}">
                <a16:creationId xmlns:a16="http://schemas.microsoft.com/office/drawing/2014/main" id="{5E636CB8-4BD8-38B8-C89C-A5A40E68E27F}"/>
              </a:ext>
            </a:extLst>
          </p:cNvPr>
          <p:cNvSpPr/>
          <p:nvPr userDrawn="1"/>
        </p:nvSpPr>
        <p:spPr>
          <a:xfrm>
            <a:off x="5616404" y="326572"/>
            <a:ext cx="334317" cy="6204056"/>
          </a:xfrm>
          <a:prstGeom prst="rect">
            <a:avLst/>
          </a:prstGeom>
          <a:solidFill>
            <a:schemeClr val="tx2">
              <a:lumMod val="60000"/>
              <a:lumOff val="4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135;p14">
            <a:extLst>
              <a:ext uri="{FF2B5EF4-FFF2-40B4-BE49-F238E27FC236}">
                <a16:creationId xmlns:a16="http://schemas.microsoft.com/office/drawing/2014/main" id="{9DC0BB8B-5A3A-2ADD-ACFD-06FAB4E1BDDD}"/>
              </a:ext>
            </a:extLst>
          </p:cNvPr>
          <p:cNvSpPr/>
          <p:nvPr userDrawn="1"/>
        </p:nvSpPr>
        <p:spPr>
          <a:xfrm>
            <a:off x="1" y="2261928"/>
            <a:ext cx="5634547" cy="2632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 (EF) is a government agency and an inter-ministerial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stakeholder in international technical cooperation. It is also a subsidiary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of the French Development Agency (AFD) group.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As the second largest agency of its kind in Europe,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EF designs and implements projects that strengthen sustainable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public policies in developing and emerging countries.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Governance, security, climate, health, education…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EF operates in key development areas and alongside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its partners contributes to achieving the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Sustainable Development Goals (SDGs).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For a world in common.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Find out more: </a:t>
            </a:r>
            <a:r>
              <a:rPr kumimoji="0" lang="en-US" sz="1143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www.expertisefrance.fr</a:t>
            </a:r>
          </a:p>
        </p:txBody>
      </p:sp>
    </p:spTree>
    <p:extLst>
      <p:ext uri="{BB962C8B-B14F-4D97-AF65-F5344CB8AC3E}">
        <p14:creationId xmlns:p14="http://schemas.microsoft.com/office/powerpoint/2010/main" val="349777185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ED27278B-6929-8D67-0447-93B5B7197596}"/>
              </a:ext>
            </a:extLst>
          </p:cNvPr>
          <p:cNvSpPr/>
          <p:nvPr userDrawn="1"/>
        </p:nvSpPr>
        <p:spPr>
          <a:xfrm>
            <a:off x="0" y="-1"/>
            <a:ext cx="5634549" cy="68580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9DAE96E-1EBA-D7E4-2ED3-3C6DD54EC558}"/>
              </a:ext>
            </a:extLst>
          </p:cNvPr>
          <p:cNvSpPr/>
          <p:nvPr userDrawn="1"/>
        </p:nvSpPr>
        <p:spPr>
          <a:xfrm>
            <a:off x="-1" y="6530628"/>
            <a:ext cx="5634549" cy="334286"/>
          </a:xfrm>
          <a:prstGeom prst="rect">
            <a:avLst/>
          </a:prstGeom>
          <a:pattFill prst="pct80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38C675F-FCBB-CBB5-9F16-DE0CF581033B}"/>
              </a:ext>
            </a:extLst>
          </p:cNvPr>
          <p:cNvSpPr/>
          <p:nvPr userDrawn="1"/>
        </p:nvSpPr>
        <p:spPr>
          <a:xfrm>
            <a:off x="5634548" y="1"/>
            <a:ext cx="6558586" cy="9567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8B30D13-C3BB-DFE5-7B4E-ACD6AC93D9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800" y="5944709"/>
            <a:ext cx="5282446" cy="91329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12C4026F-6EFF-401B-D860-C6B84B0CD13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3639" y="1079434"/>
            <a:ext cx="3705192" cy="141567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6935BB5-3208-4335-11AC-13835CE1FFEE}"/>
              </a:ext>
            </a:extLst>
          </p:cNvPr>
          <p:cNvSpPr/>
          <p:nvPr userDrawn="1"/>
        </p:nvSpPr>
        <p:spPr>
          <a:xfrm>
            <a:off x="10678831" y="6540524"/>
            <a:ext cx="1290435" cy="2336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9118106-8FA6-A1B4-764E-157F06AC7FC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2438" y="979904"/>
            <a:ext cx="3705192" cy="1415674"/>
          </a:xfrm>
          <a:prstGeom prst="rect">
            <a:avLst/>
          </a:prstGeom>
        </p:spPr>
      </p:pic>
      <p:pic>
        <p:nvPicPr>
          <p:cNvPr id="12" name="Image 11" descr="Une image contenant texte&#10;&#10;Description générée automatiquement">
            <a:extLst>
              <a:ext uri="{FF2B5EF4-FFF2-40B4-BE49-F238E27FC236}">
                <a16:creationId xmlns:a16="http://schemas.microsoft.com/office/drawing/2014/main" id="{2636046A-5E2A-1B5A-6B23-34230AADA4F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8343" y="1319969"/>
            <a:ext cx="1624647" cy="770212"/>
          </a:xfrm>
          <a:prstGeom prst="rect">
            <a:avLst/>
          </a:prstGeom>
        </p:spPr>
      </p:pic>
      <p:sp>
        <p:nvSpPr>
          <p:cNvPr id="18" name="Google Shape;138;p14">
            <a:extLst>
              <a:ext uri="{FF2B5EF4-FFF2-40B4-BE49-F238E27FC236}">
                <a16:creationId xmlns:a16="http://schemas.microsoft.com/office/drawing/2014/main" id="{E2F0D968-E1F8-F0B4-14B1-718649DC2E74}"/>
              </a:ext>
            </a:extLst>
          </p:cNvPr>
          <p:cNvSpPr/>
          <p:nvPr userDrawn="1"/>
        </p:nvSpPr>
        <p:spPr>
          <a:xfrm>
            <a:off x="7998807" y="2578908"/>
            <a:ext cx="2056855" cy="263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714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CONTACTS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L’Initiative</a:t>
            </a:r>
            <a:endParaRPr kumimoji="0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Sida, tuberculose, paludisme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www.initiative5pour100.fr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40 boulevard de Port-Royal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75005 Paris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57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01 70 82 70 82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ZoneTexte 13"/>
          <p:cNvSpPr txBox="1"/>
          <p:nvPr userDrawn="1"/>
        </p:nvSpPr>
        <p:spPr>
          <a:xfrm>
            <a:off x="7998807" y="4638640"/>
            <a:ext cx="2143324" cy="7189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ef.linitiative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14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ef_linitiative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( </a:t>
            </a: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10" descr="Facebook a changé son logo…et c’est vraiment subtil|Le blogue d’Émilie ..."/>
          <p:cNvPicPr>
            <a:picLocks noChangeAspect="1" noChangeArrowheads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8767" y="4663593"/>
            <a:ext cx="95090" cy="18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2" descr="X - Best, Cool, Funny"/>
          <p:cNvPicPr>
            <a:picLocks noChangeAspect="1" noChangeArrowheads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3647" y="4929707"/>
            <a:ext cx="156498" cy="15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4" descr="Twitter testing dedicated GIF button on mobile app"/>
          <p:cNvPicPr>
            <a:picLocks noChangeAspect="1" noChangeArrowheads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7384" y="4945972"/>
            <a:ext cx="149972" cy="123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Google Shape;135;p14">
            <a:extLst>
              <a:ext uri="{FF2B5EF4-FFF2-40B4-BE49-F238E27FC236}">
                <a16:creationId xmlns:a16="http://schemas.microsoft.com/office/drawing/2014/main" id="{9DC0BB8B-5A3A-2ADD-ACFD-06FAB4E1BDDD}"/>
              </a:ext>
            </a:extLst>
          </p:cNvPr>
          <p:cNvSpPr/>
          <p:nvPr userDrawn="1"/>
        </p:nvSpPr>
        <p:spPr>
          <a:xfrm>
            <a:off x="1" y="2261928"/>
            <a:ext cx="5634547" cy="2632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 (EF) is a government agency and an inter-ministerial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stakeholder in international technical cooperation. It is also a subsidiary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of the French Development Agency (AFD) group.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As the second largest agency of its kind in Europe,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EF designs and implements projects that strengthen sustainable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public policies in developing and emerging countries.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Governance, security, climate, health, education…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EF operates in key development areas and alongside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its partners contributes to achieving the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Sustainable Development Goals (SDGs).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For a world in common.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Find out more: </a:t>
            </a:r>
            <a:r>
              <a:rPr kumimoji="0" lang="en-US" sz="1143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www.expertisefrance.fr</a:t>
            </a:r>
          </a:p>
        </p:txBody>
      </p:sp>
      <p:sp>
        <p:nvSpPr>
          <p:cNvPr id="23" name="Google Shape;16;p2">
            <a:extLst>
              <a:ext uri="{FF2B5EF4-FFF2-40B4-BE49-F238E27FC236}">
                <a16:creationId xmlns:a16="http://schemas.microsoft.com/office/drawing/2014/main" id="{5E636CB8-4BD8-38B8-C89C-A5A40E68E27F}"/>
              </a:ext>
            </a:extLst>
          </p:cNvPr>
          <p:cNvSpPr/>
          <p:nvPr userDrawn="1"/>
        </p:nvSpPr>
        <p:spPr>
          <a:xfrm>
            <a:off x="5616404" y="326572"/>
            <a:ext cx="334317" cy="6204056"/>
          </a:xfrm>
          <a:prstGeom prst="rect">
            <a:avLst/>
          </a:prstGeom>
          <a:solidFill>
            <a:schemeClr val="tx1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7783709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B0EA0112-3E53-D750-F7D6-87909A70F064}"/>
              </a:ext>
            </a:extLst>
          </p:cNvPr>
          <p:cNvSpPr/>
          <p:nvPr userDrawn="1"/>
        </p:nvSpPr>
        <p:spPr>
          <a:xfrm>
            <a:off x="-18247" y="-129515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16824AC7-8E5E-AF7F-724A-73E4634541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24" name="Google Shape;16;p2">
            <a:extLst>
              <a:ext uri="{FF2B5EF4-FFF2-40B4-BE49-F238E27FC236}">
                <a16:creationId xmlns:a16="http://schemas.microsoft.com/office/drawing/2014/main" id="{19E7BB38-5A6C-4860-1068-B0CB429F71FF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tx2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7B06E80-B7B5-9499-892C-42A195C02C15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6" name="Google Shape;17;p2" descr="Une image contenant regardant, debout, femme&#10;&#10;Description générée automatiquement">
            <a:extLst>
              <a:ext uri="{FF2B5EF4-FFF2-40B4-BE49-F238E27FC236}">
                <a16:creationId xmlns:a16="http://schemas.microsoft.com/office/drawing/2014/main" id="{936693A5-257A-8449-62EC-00E21E323C3E}"/>
              </a:ext>
            </a:extLst>
          </p:cNvPr>
          <p:cNvPicPr preferRelativeResize="0"/>
          <p:nvPr userDrawn="1"/>
        </p:nvPicPr>
        <p:blipFill rotWithShape="1">
          <a:blip r:embed="rId3" cstate="email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349" t="3847"/>
          <a:stretch/>
        </p:blipFill>
        <p:spPr>
          <a:xfrm>
            <a:off x="-11459" y="1418172"/>
            <a:ext cx="7586372" cy="4750661"/>
          </a:xfrm>
          <a:custGeom>
            <a:avLst/>
            <a:gdLst/>
            <a:ahLst/>
            <a:cxnLst/>
            <a:rect l="l" t="t" r="r" b="b"/>
            <a:pathLst>
              <a:path w="10344421" h="6478381" extrusionOk="0">
                <a:moveTo>
                  <a:pt x="0" y="0"/>
                </a:moveTo>
                <a:lnTo>
                  <a:pt x="9187538" y="0"/>
                </a:lnTo>
                <a:lnTo>
                  <a:pt x="10344421" y="0"/>
                </a:lnTo>
                <a:lnTo>
                  <a:pt x="10344421" y="6478381"/>
                </a:lnTo>
                <a:lnTo>
                  <a:pt x="0" y="6478381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27" name="Google Shape;22;p2">
            <a:extLst>
              <a:ext uri="{FF2B5EF4-FFF2-40B4-BE49-F238E27FC236}">
                <a16:creationId xmlns:a16="http://schemas.microsoft.com/office/drawing/2014/main" id="{E498C239-4492-6D26-97E0-BB3D5306D497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001784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28" name="Google Shape;21;p2">
            <a:extLst>
              <a:ext uri="{FF2B5EF4-FFF2-40B4-BE49-F238E27FC236}">
                <a16:creationId xmlns:a16="http://schemas.microsoft.com/office/drawing/2014/main" id="{5D38D045-D23B-2FB9-19C9-8E78AE229B6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012670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29" name="Espace réservé du texte 2">
            <a:extLst>
              <a:ext uri="{FF2B5EF4-FFF2-40B4-BE49-F238E27FC236}">
                <a16:creationId xmlns:a16="http://schemas.microsoft.com/office/drawing/2014/main" id="{35C08B96-90F3-E5E2-1B33-B17F6995F9A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98144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30" name="Espace réservé de la date 1">
            <a:extLst>
              <a:ext uri="{FF2B5EF4-FFF2-40B4-BE49-F238E27FC236}">
                <a16:creationId xmlns:a16="http://schemas.microsoft.com/office/drawing/2014/main" id="{D1A733A3-B83F-B1BA-00E7-99EA359E65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08103E-81D9-894B-824A-DA429A6279FF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9B7896C7-C8A2-FF78-171F-D1D52163AE62}"/>
              </a:ext>
            </a:extLst>
          </p:cNvPr>
          <p:cNvGrpSpPr/>
          <p:nvPr userDrawn="1"/>
        </p:nvGrpSpPr>
        <p:grpSpPr>
          <a:xfrm>
            <a:off x="5000988" y="290731"/>
            <a:ext cx="6950391" cy="933629"/>
            <a:chOff x="7000732" y="407024"/>
            <a:chExt cx="9729642" cy="1307080"/>
          </a:xfrm>
        </p:grpSpPr>
        <p:pic>
          <p:nvPicPr>
            <p:cNvPr id="21" name="Image 20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745E2CCC-2E06-B4FB-65E9-0B4BC05CA2E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300378" y="629815"/>
              <a:ext cx="1601434" cy="845323"/>
            </a:xfrm>
            <a:prstGeom prst="rect">
              <a:avLst/>
            </a:prstGeom>
          </p:spPr>
        </p:pic>
        <p:sp>
          <p:nvSpPr>
            <p:cNvPr id="22" name="Google Shape;19;p2">
              <a:extLst>
                <a:ext uri="{FF2B5EF4-FFF2-40B4-BE49-F238E27FC236}">
                  <a16:creationId xmlns:a16="http://schemas.microsoft.com/office/drawing/2014/main" id="{07FD9524-27AE-3F09-3FFF-39B90014D643}"/>
                </a:ext>
              </a:extLst>
            </p:cNvPr>
            <p:cNvSpPr txBox="1"/>
            <p:nvPr userDrawn="1"/>
          </p:nvSpPr>
          <p:spPr>
            <a:xfrm>
              <a:off x="7000732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</a:t>
              </a:r>
              <a:b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ŒUVRE</a:t>
              </a:r>
              <a:b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PAR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" name="Google Shape;19;p2">
              <a:extLst>
                <a:ext uri="{FF2B5EF4-FFF2-40B4-BE49-F238E27FC236}">
                  <a16:creationId xmlns:a16="http://schemas.microsoft.com/office/drawing/2014/main" id="{08A9BF90-8AD7-19EA-CC25-965D6C63719B}"/>
                </a:ext>
              </a:extLst>
            </p:cNvPr>
            <p:cNvSpPr txBox="1"/>
            <p:nvPr userDrawn="1"/>
          </p:nvSpPr>
          <p:spPr>
            <a:xfrm>
              <a:off x="10404811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FINANCÉE ET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PLACÉE SOUS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LA TUTELLE DU 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" name="Google Shape;19;p2">
              <a:extLst>
                <a:ext uri="{FF2B5EF4-FFF2-40B4-BE49-F238E27FC236}">
                  <a16:creationId xmlns:a16="http://schemas.microsoft.com/office/drawing/2014/main" id="{46DDBD12-8AC5-AD92-DAAD-83B4D843CA6F}"/>
                </a:ext>
              </a:extLst>
            </p:cNvPr>
            <p:cNvSpPr txBox="1"/>
            <p:nvPr userDrawn="1"/>
          </p:nvSpPr>
          <p:spPr>
            <a:xfrm>
              <a:off x="13561646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DANS LE CADRE DE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LA CONTRIBUTION FRANÇAISE AU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D71A95E1-683E-E4E5-28F9-879D99F2C34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rcRect/>
            <a:stretch/>
          </p:blipFill>
          <p:spPr>
            <a:xfrm>
              <a:off x="11765532" y="407024"/>
              <a:ext cx="1409779" cy="1307080"/>
            </a:xfrm>
            <a:prstGeom prst="rect">
              <a:avLst/>
            </a:prstGeom>
          </p:spPr>
        </p:pic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2F95F901-3294-ECC3-AEC0-0DF2F35BC15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rcRect/>
            <a:stretch/>
          </p:blipFill>
          <p:spPr>
            <a:xfrm>
              <a:off x="14976913" y="675167"/>
              <a:ext cx="1753461" cy="7196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949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24">
          <p15:clr>
            <a:srgbClr val="FBAE40"/>
          </p15:clr>
        </p15:guide>
        <p15:guide id="2" pos="5376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B0EA0112-3E53-D750-F7D6-87909A70F064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16824AC7-8E5E-AF7F-724A-73E4634541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24" name="Google Shape;16;p2">
            <a:extLst>
              <a:ext uri="{FF2B5EF4-FFF2-40B4-BE49-F238E27FC236}">
                <a16:creationId xmlns:a16="http://schemas.microsoft.com/office/drawing/2014/main" id="{19E7BB38-5A6C-4860-1068-B0CB429F71FF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tx1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7B06E80-B7B5-9499-892C-42A195C02C15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6" name="Google Shape;17;p2" descr="Une image contenant regardant, debout, femme&#10;&#10;Description générée automatiquement">
            <a:extLst>
              <a:ext uri="{FF2B5EF4-FFF2-40B4-BE49-F238E27FC236}">
                <a16:creationId xmlns:a16="http://schemas.microsoft.com/office/drawing/2014/main" id="{936693A5-257A-8449-62EC-00E21E323C3E}"/>
              </a:ext>
            </a:extLst>
          </p:cNvPr>
          <p:cNvPicPr preferRelativeResize="0"/>
          <p:nvPr userDrawn="1"/>
        </p:nvPicPr>
        <p:blipFill rotWithShape="1">
          <a:blip r:embed="rId3" cstate="email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349" t="3847"/>
          <a:stretch/>
        </p:blipFill>
        <p:spPr>
          <a:xfrm>
            <a:off x="-11459" y="1418172"/>
            <a:ext cx="7586372" cy="4750661"/>
          </a:xfrm>
          <a:custGeom>
            <a:avLst/>
            <a:gdLst/>
            <a:ahLst/>
            <a:cxnLst/>
            <a:rect l="l" t="t" r="r" b="b"/>
            <a:pathLst>
              <a:path w="10344421" h="6478381" extrusionOk="0">
                <a:moveTo>
                  <a:pt x="0" y="0"/>
                </a:moveTo>
                <a:lnTo>
                  <a:pt x="9187538" y="0"/>
                </a:lnTo>
                <a:lnTo>
                  <a:pt x="10344421" y="0"/>
                </a:lnTo>
                <a:lnTo>
                  <a:pt x="10344421" y="6478381"/>
                </a:lnTo>
                <a:lnTo>
                  <a:pt x="0" y="6478381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27" name="Google Shape;22;p2">
            <a:extLst>
              <a:ext uri="{FF2B5EF4-FFF2-40B4-BE49-F238E27FC236}">
                <a16:creationId xmlns:a16="http://schemas.microsoft.com/office/drawing/2014/main" id="{E498C239-4492-6D26-97E0-BB3D5306D497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001784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28" name="Google Shape;21;p2">
            <a:extLst>
              <a:ext uri="{FF2B5EF4-FFF2-40B4-BE49-F238E27FC236}">
                <a16:creationId xmlns:a16="http://schemas.microsoft.com/office/drawing/2014/main" id="{5D38D045-D23B-2FB9-19C9-8E78AE229B6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012670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29" name="Espace réservé du texte 2">
            <a:extLst>
              <a:ext uri="{FF2B5EF4-FFF2-40B4-BE49-F238E27FC236}">
                <a16:creationId xmlns:a16="http://schemas.microsoft.com/office/drawing/2014/main" id="{35C08B96-90F3-E5E2-1B33-B17F6995F9A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98144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30" name="Espace réservé de la date 1">
            <a:extLst>
              <a:ext uri="{FF2B5EF4-FFF2-40B4-BE49-F238E27FC236}">
                <a16:creationId xmlns:a16="http://schemas.microsoft.com/office/drawing/2014/main" id="{D1A733A3-B83F-B1BA-00E7-99EA359E65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2879CA-0839-1345-9C73-3C318E701A4F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7F87E9C7-D8BE-FC23-9ABD-CDC8985B11B2}"/>
              </a:ext>
            </a:extLst>
          </p:cNvPr>
          <p:cNvGrpSpPr/>
          <p:nvPr userDrawn="1"/>
        </p:nvGrpSpPr>
        <p:grpSpPr>
          <a:xfrm>
            <a:off x="5000988" y="290731"/>
            <a:ext cx="6950391" cy="933629"/>
            <a:chOff x="7000732" y="407024"/>
            <a:chExt cx="9729642" cy="1307080"/>
          </a:xfrm>
        </p:grpSpPr>
        <p:pic>
          <p:nvPicPr>
            <p:cNvPr id="4" name="Image 3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3A1070F3-5F1D-4AC3-E81D-868B1B10D92F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300378" y="629815"/>
              <a:ext cx="1601434" cy="845323"/>
            </a:xfrm>
            <a:prstGeom prst="rect">
              <a:avLst/>
            </a:prstGeom>
          </p:spPr>
        </p:pic>
        <p:sp>
          <p:nvSpPr>
            <p:cNvPr id="5" name="Google Shape;19;p2">
              <a:extLst>
                <a:ext uri="{FF2B5EF4-FFF2-40B4-BE49-F238E27FC236}">
                  <a16:creationId xmlns:a16="http://schemas.microsoft.com/office/drawing/2014/main" id="{E3F192D3-D7B3-E6D9-1193-441C5B6FE549}"/>
                </a:ext>
              </a:extLst>
            </p:cNvPr>
            <p:cNvSpPr txBox="1"/>
            <p:nvPr userDrawn="1"/>
          </p:nvSpPr>
          <p:spPr>
            <a:xfrm>
              <a:off x="7000732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</a:t>
              </a:r>
              <a:b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ŒUVRE</a:t>
              </a:r>
              <a:b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PAR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" name="Google Shape;19;p2">
              <a:extLst>
                <a:ext uri="{FF2B5EF4-FFF2-40B4-BE49-F238E27FC236}">
                  <a16:creationId xmlns:a16="http://schemas.microsoft.com/office/drawing/2014/main" id="{AC232198-D664-2AFE-9B45-01066AAB4128}"/>
                </a:ext>
              </a:extLst>
            </p:cNvPr>
            <p:cNvSpPr txBox="1"/>
            <p:nvPr userDrawn="1"/>
          </p:nvSpPr>
          <p:spPr>
            <a:xfrm>
              <a:off x="10404811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FINANCÉE ET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PLACÉE SOUS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LA TUTELLE DU 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7" name="Google Shape;19;p2">
              <a:extLst>
                <a:ext uri="{FF2B5EF4-FFF2-40B4-BE49-F238E27FC236}">
                  <a16:creationId xmlns:a16="http://schemas.microsoft.com/office/drawing/2014/main" id="{FDC69B94-6582-A203-356F-55E6EC3B772C}"/>
                </a:ext>
              </a:extLst>
            </p:cNvPr>
            <p:cNvSpPr txBox="1"/>
            <p:nvPr userDrawn="1"/>
          </p:nvSpPr>
          <p:spPr>
            <a:xfrm>
              <a:off x="13561646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DANS LE CADRE DE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LA CONTRIBUTION FRANÇAISE AU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C65482C2-62F9-EF28-A9BE-A35B233AC68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rcRect/>
            <a:stretch/>
          </p:blipFill>
          <p:spPr>
            <a:xfrm>
              <a:off x="11765532" y="407024"/>
              <a:ext cx="1409779" cy="1307080"/>
            </a:xfrm>
            <a:prstGeom prst="rect">
              <a:avLst/>
            </a:prstGeom>
          </p:spPr>
        </p:pic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7D171FB5-551B-8F6F-E60F-2824FE1C651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rcRect/>
            <a:stretch/>
          </p:blipFill>
          <p:spPr>
            <a:xfrm>
              <a:off x="14976913" y="675167"/>
              <a:ext cx="1753461" cy="7196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509457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24">
          <p15:clr>
            <a:srgbClr val="FBAE40"/>
          </p15:clr>
        </p15:guide>
        <p15:guide id="2" pos="5376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4457A797-8139-74F6-0073-C0C4FAFA4BD6}"/>
              </a:ext>
            </a:extLst>
          </p:cNvPr>
          <p:cNvCxnSpPr>
            <a:cxnSpLocks/>
          </p:cNvCxnSpPr>
          <p:nvPr userDrawn="1"/>
        </p:nvCxnSpPr>
        <p:spPr>
          <a:xfrm flipH="1">
            <a:off x="309591" y="646479"/>
            <a:ext cx="1157395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Google Shape;32;p3">
            <a:extLst>
              <a:ext uri="{FF2B5EF4-FFF2-40B4-BE49-F238E27FC236}">
                <a16:creationId xmlns:a16="http://schemas.microsoft.com/office/drawing/2014/main" id="{E74CFCC0-CBC0-BE48-70DC-9F61A6E20CFF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309591" y="845100"/>
            <a:ext cx="11573950" cy="54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4000"/>
              <a:buFont typeface="Verdana"/>
              <a:buNone/>
              <a:defRPr sz="2857" b="1" cap="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Sommaire</a:t>
            </a:r>
            <a:endParaRPr dirty="0"/>
          </a:p>
        </p:txBody>
      </p:sp>
      <p:sp>
        <p:nvSpPr>
          <p:cNvPr id="9" name="Espace réservé du texte 16">
            <a:extLst>
              <a:ext uri="{FF2B5EF4-FFF2-40B4-BE49-F238E27FC236}">
                <a16:creationId xmlns:a16="http://schemas.microsoft.com/office/drawing/2014/main" id="{5550E230-A932-EA88-5FB0-703CFD4F79C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591" y="1592232"/>
            <a:ext cx="11573950" cy="4619289"/>
          </a:xfrm>
        </p:spPr>
        <p:txBody>
          <a:bodyPr>
            <a:noAutofit/>
          </a:bodyPr>
          <a:lstStyle>
            <a:lvl1pPr marL="0" indent="-385722">
              <a:spcBef>
                <a:spcPts val="857"/>
              </a:spcBef>
              <a:spcAft>
                <a:spcPts val="1286"/>
              </a:spcAft>
              <a:buClr>
                <a:schemeClr val="tx1"/>
              </a:buClr>
              <a:buSzPct val="150000"/>
              <a:buFont typeface="+mj-lt"/>
              <a:buAutoNum type="arabicPeriod"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 dirty="0"/>
              <a:t>Titre 01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B8C1443-46A1-6DC3-6D22-DCEF720D72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C42BC2-714B-E74C-96FD-84AD3A69805C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081625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4C64931-2231-4176-851D-12126D4EAEB9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7B2F6E0C-1B93-0215-02E9-A20027545CFE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9" name="Image 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8A846EA4-ED88-8A6A-63B3-19D19DB4DD6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10" name="Google Shape;19;p2">
              <a:extLst>
                <a:ext uri="{FF2B5EF4-FFF2-40B4-BE49-F238E27FC236}">
                  <a16:creationId xmlns:a16="http://schemas.microsoft.com/office/drawing/2014/main" id="{24A52B69-AE9F-9216-664B-477D30542E43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1" name="Google Shape;16;p2">
            <a:extLst>
              <a:ext uri="{FF2B5EF4-FFF2-40B4-BE49-F238E27FC236}">
                <a16:creationId xmlns:a16="http://schemas.microsoft.com/office/drawing/2014/main" id="{7B8F3964-64AB-8D3D-F32B-9FC4A873AAED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tx2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BA8B2C0-0FA6-56DC-77A3-FA04CB575DD3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Google Shape;22;p2">
            <a:extLst>
              <a:ext uri="{FF2B5EF4-FFF2-40B4-BE49-F238E27FC236}">
                <a16:creationId xmlns:a16="http://schemas.microsoft.com/office/drawing/2014/main" id="{B33A6332-A68E-15B2-F615-CD30BE78184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4" name="Google Shape;21;p2">
            <a:extLst>
              <a:ext uri="{FF2B5EF4-FFF2-40B4-BE49-F238E27FC236}">
                <a16:creationId xmlns:a16="http://schemas.microsoft.com/office/drawing/2014/main" id="{7C7E87AD-CA9A-893B-AF37-17ABBA3BED3A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6969B917-5231-7925-D415-56A829879A4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116B92DA-9642-764B-8897-C424551FA5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FFB3114E-48DB-ABC1-6EC9-4C7FFD7F86D0}"/>
              </a:ext>
            </a:extLst>
          </p:cNvPr>
          <p:cNvSpPr/>
          <p:nvPr userDrawn="1"/>
        </p:nvSpPr>
        <p:spPr>
          <a:xfrm>
            <a:off x="0" y="1415204"/>
            <a:ext cx="1303448" cy="1411408"/>
          </a:xfrm>
          <a:prstGeom prst="rect">
            <a:avLst/>
          </a:prstGeom>
          <a:pattFill prst="pct80">
            <a:fgClr>
              <a:schemeClr val="tx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Espace réservé pour une image  7">
            <a:extLst>
              <a:ext uri="{FF2B5EF4-FFF2-40B4-BE49-F238E27FC236}">
                <a16:creationId xmlns:a16="http://schemas.microsoft.com/office/drawing/2014/main" id="{31EC39B5-C6AB-F942-0532-55322504C00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0BC6EDF-1099-EB35-4C73-1FE780D5BB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6C24A-C5DD-CE49-B666-1EB2B8545059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198008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4C64931-2231-4176-851D-12126D4EAEB9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7B2F6E0C-1B93-0215-02E9-A20027545CFE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9" name="Image 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8A846EA4-ED88-8A6A-63B3-19D19DB4DD6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10" name="Google Shape;19;p2">
              <a:extLst>
                <a:ext uri="{FF2B5EF4-FFF2-40B4-BE49-F238E27FC236}">
                  <a16:creationId xmlns:a16="http://schemas.microsoft.com/office/drawing/2014/main" id="{24A52B69-AE9F-9216-664B-477D30542E43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1" name="Google Shape;16;p2">
            <a:extLst>
              <a:ext uri="{FF2B5EF4-FFF2-40B4-BE49-F238E27FC236}">
                <a16:creationId xmlns:a16="http://schemas.microsoft.com/office/drawing/2014/main" id="{7B8F3964-64AB-8D3D-F32B-9FC4A873AAED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tx1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BA8B2C0-0FA6-56DC-77A3-FA04CB575DD3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Google Shape;22;p2">
            <a:extLst>
              <a:ext uri="{FF2B5EF4-FFF2-40B4-BE49-F238E27FC236}">
                <a16:creationId xmlns:a16="http://schemas.microsoft.com/office/drawing/2014/main" id="{B33A6332-A68E-15B2-F615-CD30BE78184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4" name="Google Shape;21;p2">
            <a:extLst>
              <a:ext uri="{FF2B5EF4-FFF2-40B4-BE49-F238E27FC236}">
                <a16:creationId xmlns:a16="http://schemas.microsoft.com/office/drawing/2014/main" id="{7C7E87AD-CA9A-893B-AF37-17ABBA3BED3A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6969B917-5231-7925-D415-56A829879A4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116B92DA-9642-764B-8897-C424551FA5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FFB3114E-48DB-ABC1-6EC9-4C7FFD7F86D0}"/>
              </a:ext>
            </a:extLst>
          </p:cNvPr>
          <p:cNvSpPr/>
          <p:nvPr userDrawn="1"/>
        </p:nvSpPr>
        <p:spPr>
          <a:xfrm>
            <a:off x="0" y="1415204"/>
            <a:ext cx="1303448" cy="1411408"/>
          </a:xfrm>
          <a:prstGeom prst="rect">
            <a:avLst/>
          </a:prstGeom>
          <a:pattFill prst="pct80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Espace réservé pour une image  7">
            <a:extLst>
              <a:ext uri="{FF2B5EF4-FFF2-40B4-BE49-F238E27FC236}">
                <a16:creationId xmlns:a16="http://schemas.microsoft.com/office/drawing/2014/main" id="{31EC39B5-C6AB-F942-0532-55322504C00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67443FE-698C-4DE7-D7DF-58322EB54E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B117D8-138F-DD4A-9C2E-93F8C0A67031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58225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4BAC7B0-43C5-2A2A-7E62-476CE90329EC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A4858FAB-CBC3-3583-D1A8-69BB128D8439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10" name="Image 9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FA5CCD2D-6BD5-CBB8-4488-E646C6CEB80F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11" name="Google Shape;19;p2">
              <a:extLst>
                <a:ext uri="{FF2B5EF4-FFF2-40B4-BE49-F238E27FC236}">
                  <a16:creationId xmlns:a16="http://schemas.microsoft.com/office/drawing/2014/main" id="{650037FE-5F71-367D-2A74-AE165DC2CB42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2" name="Google Shape;16;p2">
            <a:extLst>
              <a:ext uri="{FF2B5EF4-FFF2-40B4-BE49-F238E27FC236}">
                <a16:creationId xmlns:a16="http://schemas.microsoft.com/office/drawing/2014/main" id="{CC969F90-3148-58B5-30A8-D649407A5342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accent3">
              <a:lumMod val="40000"/>
              <a:lumOff val="6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30A8599-B110-A62D-D587-28333C008C95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005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Google Shape;22;p2">
            <a:extLst>
              <a:ext uri="{FF2B5EF4-FFF2-40B4-BE49-F238E27FC236}">
                <a16:creationId xmlns:a16="http://schemas.microsoft.com/office/drawing/2014/main" id="{C5657015-890C-7196-F157-4333429DA314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5" name="Google Shape;21;p2">
            <a:extLst>
              <a:ext uri="{FF2B5EF4-FFF2-40B4-BE49-F238E27FC236}">
                <a16:creationId xmlns:a16="http://schemas.microsoft.com/office/drawing/2014/main" id="{F993BDB6-3AF5-E9FF-181C-29010C087A9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A493204A-9942-4032-5C82-A9AE689B7B4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EED4518C-B315-1D70-D45D-B2E5AC428E2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86CEA99A-40FC-32C4-A6C0-5E40B8DA21F8}"/>
              </a:ext>
            </a:extLst>
          </p:cNvPr>
          <p:cNvSpPr/>
          <p:nvPr userDrawn="1"/>
        </p:nvSpPr>
        <p:spPr>
          <a:xfrm>
            <a:off x="12939" y="1415203"/>
            <a:ext cx="1303448" cy="1411408"/>
          </a:xfrm>
          <a:prstGeom prst="rect">
            <a:avLst/>
          </a:prstGeom>
          <a:pattFill prst="pct80">
            <a:fgClr>
              <a:schemeClr val="accent3">
                <a:lumMod val="60000"/>
                <a:lumOff val="4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Espace réservé pour une image  7">
            <a:extLst>
              <a:ext uri="{FF2B5EF4-FFF2-40B4-BE49-F238E27FC236}">
                <a16:creationId xmlns:a16="http://schemas.microsoft.com/office/drawing/2014/main" id="{47F7943C-048D-3E8B-0C8B-7C160604B1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A241BCC-E445-BAFD-B362-7D016C98D5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3FC2D6-8AA4-DF46-92A2-04070572E472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871058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49F80AA-56A4-C03B-1E16-0DFAD5467639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E096717D-372F-E314-8353-ED39007C9F09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12" name="Image 11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D142A32A-7CAA-D531-3418-F3FFE84439D8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13" name="Google Shape;19;p2">
              <a:extLst>
                <a:ext uri="{FF2B5EF4-FFF2-40B4-BE49-F238E27FC236}">
                  <a16:creationId xmlns:a16="http://schemas.microsoft.com/office/drawing/2014/main" id="{20A6AB5F-CEA6-06E3-522F-E8503ABC4C9A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4" name="Google Shape;16;p2">
            <a:extLst>
              <a:ext uri="{FF2B5EF4-FFF2-40B4-BE49-F238E27FC236}">
                <a16:creationId xmlns:a16="http://schemas.microsoft.com/office/drawing/2014/main" id="{1F1D2E83-EA4E-38BC-25E1-E6FF8D545ECA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accent4">
              <a:lumMod val="40000"/>
              <a:lumOff val="6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65D590B-F422-3515-A959-FFFF111C0664}"/>
              </a:ext>
            </a:extLst>
          </p:cNvPr>
          <p:cNvSpPr/>
          <p:nvPr userDrawn="1"/>
        </p:nvSpPr>
        <p:spPr>
          <a:xfrm>
            <a:off x="-142653" y="1680987"/>
            <a:ext cx="11671124" cy="44848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0640588-517D-C72A-FAB7-90BE8C71CB6A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005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Google Shape;22;p2">
            <a:extLst>
              <a:ext uri="{FF2B5EF4-FFF2-40B4-BE49-F238E27FC236}">
                <a16:creationId xmlns:a16="http://schemas.microsoft.com/office/drawing/2014/main" id="{82E5B49B-94EB-94CE-036C-05B284271C13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7" name="Google Shape;21;p2">
            <a:extLst>
              <a:ext uri="{FF2B5EF4-FFF2-40B4-BE49-F238E27FC236}">
                <a16:creationId xmlns:a16="http://schemas.microsoft.com/office/drawing/2014/main" id="{062D4104-0B8F-84B1-C7A4-439889ED166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8" name="Espace réservé du texte 2">
            <a:extLst>
              <a:ext uri="{FF2B5EF4-FFF2-40B4-BE49-F238E27FC236}">
                <a16:creationId xmlns:a16="http://schemas.microsoft.com/office/drawing/2014/main" id="{6AE5AC90-BCA0-34AB-E3AE-59F84C2D715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67592502-8242-F83B-FA58-7FB53F79898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7C761DAC-890B-1D5B-FB07-E6BFEE3AA21E}"/>
              </a:ext>
            </a:extLst>
          </p:cNvPr>
          <p:cNvSpPr/>
          <p:nvPr userDrawn="1"/>
        </p:nvSpPr>
        <p:spPr>
          <a:xfrm>
            <a:off x="0" y="1415203"/>
            <a:ext cx="1303448" cy="1411408"/>
          </a:xfrm>
          <a:prstGeom prst="rect">
            <a:avLst/>
          </a:prstGeom>
          <a:pattFill prst="pct80">
            <a:fgClr>
              <a:schemeClr val="accent4">
                <a:lumMod val="60000"/>
                <a:lumOff val="4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Espace réservé pour une image  7">
            <a:extLst>
              <a:ext uri="{FF2B5EF4-FFF2-40B4-BE49-F238E27FC236}">
                <a16:creationId xmlns:a16="http://schemas.microsoft.com/office/drawing/2014/main" id="{57CE212E-2DE1-9E36-772C-C044F67F615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3" name="Espace réservé de la date 1">
            <a:extLst>
              <a:ext uri="{FF2B5EF4-FFF2-40B4-BE49-F238E27FC236}">
                <a16:creationId xmlns:a16="http://schemas.microsoft.com/office/drawing/2014/main" id="{D8F68666-3D96-B6B6-9F2B-C5106887FF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DA99D1-B734-2E42-AB58-EDC5840F41B8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5662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4C64931-2231-4176-851D-12126D4EAEB9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7B2F6E0C-1B93-0215-02E9-A20027545CFE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9" name="Image 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8A846EA4-ED88-8A6A-63B3-19D19DB4DD6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10" name="Google Shape;19;p2">
              <a:extLst>
                <a:ext uri="{FF2B5EF4-FFF2-40B4-BE49-F238E27FC236}">
                  <a16:creationId xmlns:a16="http://schemas.microsoft.com/office/drawing/2014/main" id="{24A52B69-AE9F-9216-664B-477D30542E43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1" name="Google Shape;16;p2">
            <a:extLst>
              <a:ext uri="{FF2B5EF4-FFF2-40B4-BE49-F238E27FC236}">
                <a16:creationId xmlns:a16="http://schemas.microsoft.com/office/drawing/2014/main" id="{7B8F3964-64AB-8D3D-F32B-9FC4A873AAED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tx1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BA8B2C0-0FA6-56DC-77A3-FA04CB575DD3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Google Shape;22;p2">
            <a:extLst>
              <a:ext uri="{FF2B5EF4-FFF2-40B4-BE49-F238E27FC236}">
                <a16:creationId xmlns:a16="http://schemas.microsoft.com/office/drawing/2014/main" id="{B33A6332-A68E-15B2-F615-CD30BE78184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4" name="Google Shape;21;p2">
            <a:extLst>
              <a:ext uri="{FF2B5EF4-FFF2-40B4-BE49-F238E27FC236}">
                <a16:creationId xmlns:a16="http://schemas.microsoft.com/office/drawing/2014/main" id="{7C7E87AD-CA9A-893B-AF37-17ABBA3BED3A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6969B917-5231-7925-D415-56A829879A4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116B92DA-9642-764B-8897-C424551FA5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FFB3114E-48DB-ABC1-6EC9-4C7FFD7F86D0}"/>
              </a:ext>
            </a:extLst>
          </p:cNvPr>
          <p:cNvSpPr/>
          <p:nvPr userDrawn="1"/>
        </p:nvSpPr>
        <p:spPr>
          <a:xfrm>
            <a:off x="0" y="1415204"/>
            <a:ext cx="1303448" cy="1411408"/>
          </a:xfrm>
          <a:prstGeom prst="rect">
            <a:avLst/>
          </a:prstGeom>
          <a:pattFill prst="pct80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Espace réservé pour une image  7">
            <a:extLst>
              <a:ext uri="{FF2B5EF4-FFF2-40B4-BE49-F238E27FC236}">
                <a16:creationId xmlns:a16="http://schemas.microsoft.com/office/drawing/2014/main" id="{31EC39B5-C6AB-F942-0532-55322504C00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67443FE-698C-4DE7-D7DF-58322EB54E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B117D8-138F-DD4A-9C2E-93F8C0A67031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313410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C61640A-0EB2-DA24-427B-F9B24CEA3138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D3401F91-3B70-A50E-1233-94BF218D260E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8" name="Image 7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4C2D65CD-7896-7E2B-E11A-BB0FA509D577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9" name="Google Shape;19;p2">
              <a:extLst>
                <a:ext uri="{FF2B5EF4-FFF2-40B4-BE49-F238E27FC236}">
                  <a16:creationId xmlns:a16="http://schemas.microsoft.com/office/drawing/2014/main" id="{150CAE0E-AA6A-ECD7-DB5D-6E4351DAF59B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0" name="Google Shape;16;p2">
            <a:extLst>
              <a:ext uri="{FF2B5EF4-FFF2-40B4-BE49-F238E27FC236}">
                <a16:creationId xmlns:a16="http://schemas.microsoft.com/office/drawing/2014/main" id="{D0FEAE0E-8829-B8FA-CFC2-8445CC136441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accent2">
              <a:lumMod val="40000"/>
              <a:lumOff val="6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6055174-FFFD-1FD4-117B-53196DFCBEC7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005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Google Shape;22;p2">
            <a:extLst>
              <a:ext uri="{FF2B5EF4-FFF2-40B4-BE49-F238E27FC236}">
                <a16:creationId xmlns:a16="http://schemas.microsoft.com/office/drawing/2014/main" id="{34FB7AE6-2C59-9E5D-6CE0-86A8AB65B8E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3" name="Google Shape;21;p2">
            <a:extLst>
              <a:ext uri="{FF2B5EF4-FFF2-40B4-BE49-F238E27FC236}">
                <a16:creationId xmlns:a16="http://schemas.microsoft.com/office/drawing/2014/main" id="{692FE2C4-B68B-0D32-D1AA-6E68F04A1E5A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D6D55666-3195-70A1-D74A-BE13B109D3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8A850427-5C3B-DD0E-7FE5-6E5EB1FD41F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C7C5D7D5-C8AE-E8EF-5A56-3B3117292C23}"/>
              </a:ext>
            </a:extLst>
          </p:cNvPr>
          <p:cNvSpPr/>
          <p:nvPr userDrawn="1"/>
        </p:nvSpPr>
        <p:spPr>
          <a:xfrm>
            <a:off x="0" y="1415203"/>
            <a:ext cx="1303448" cy="1411408"/>
          </a:xfrm>
          <a:prstGeom prst="rect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Espace réservé pour une image  7">
            <a:extLst>
              <a:ext uri="{FF2B5EF4-FFF2-40B4-BE49-F238E27FC236}">
                <a16:creationId xmlns:a16="http://schemas.microsoft.com/office/drawing/2014/main" id="{DF1793FB-00A0-503A-A418-849BB0B40FC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B6176D6-5562-9EE1-BF65-A5A8E4C0B8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6B777C-352B-A54C-BC71-D44C289EF143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080512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EB6C9C1-7512-4EA7-AC0B-3243BEF8BEF7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59A1BF0D-E547-ADC5-C0F1-A345413DE23E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7" name="Image 6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2D572F86-7595-56BA-8A6B-BAC517ED0398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8" name="Google Shape;19;p2">
              <a:extLst>
                <a:ext uri="{FF2B5EF4-FFF2-40B4-BE49-F238E27FC236}">
                  <a16:creationId xmlns:a16="http://schemas.microsoft.com/office/drawing/2014/main" id="{B66939AB-FE91-677B-AE69-620D078903D2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9" name="Google Shape;16;p2">
            <a:extLst>
              <a:ext uri="{FF2B5EF4-FFF2-40B4-BE49-F238E27FC236}">
                <a16:creationId xmlns:a16="http://schemas.microsoft.com/office/drawing/2014/main" id="{29269735-2143-D6B9-D487-EDD61819E48A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accent1">
              <a:lumMod val="40000"/>
              <a:lumOff val="6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DFF3B1B-A43D-74E1-7235-B90EF33A3302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005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Google Shape;22;p2">
            <a:extLst>
              <a:ext uri="{FF2B5EF4-FFF2-40B4-BE49-F238E27FC236}">
                <a16:creationId xmlns:a16="http://schemas.microsoft.com/office/drawing/2014/main" id="{5DFAF8DA-49C7-9AFC-6BDE-54CC89F99A76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2" name="Google Shape;21;p2">
            <a:extLst>
              <a:ext uri="{FF2B5EF4-FFF2-40B4-BE49-F238E27FC236}">
                <a16:creationId xmlns:a16="http://schemas.microsoft.com/office/drawing/2014/main" id="{DC09E6C0-4E05-B39A-2442-B3AFA5842D09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3" name="Espace réservé du texte 2">
            <a:extLst>
              <a:ext uri="{FF2B5EF4-FFF2-40B4-BE49-F238E27FC236}">
                <a16:creationId xmlns:a16="http://schemas.microsoft.com/office/drawing/2014/main" id="{AD7D1B36-AAE6-8486-EC74-F9A46BE441C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5A3172A-D6C0-6D77-5E23-C199A88AD75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4EE977D-9F9A-4F20-37D0-7F3455B1AC68}"/>
              </a:ext>
            </a:extLst>
          </p:cNvPr>
          <p:cNvSpPr/>
          <p:nvPr userDrawn="1"/>
        </p:nvSpPr>
        <p:spPr>
          <a:xfrm>
            <a:off x="0" y="1415203"/>
            <a:ext cx="1303448" cy="1411408"/>
          </a:xfrm>
          <a:prstGeom prst="rect">
            <a:avLst/>
          </a:prstGeom>
          <a:pattFill prst="pct80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Espace réservé pour une image  7">
            <a:extLst>
              <a:ext uri="{FF2B5EF4-FFF2-40B4-BE49-F238E27FC236}">
                <a16:creationId xmlns:a16="http://schemas.microsoft.com/office/drawing/2014/main" id="{8B20F986-52A2-CC9A-C227-EC7EEA7E486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486EA33-D5DA-6047-6787-48CFC651C5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8FB55B-9F19-1D4D-BB74-A2C81EA5BCCB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650306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8795455-BE03-883C-0579-43C6F16B4EE6}"/>
              </a:ext>
            </a:extLst>
          </p:cNvPr>
          <p:cNvSpPr/>
          <p:nvPr userDrawn="1"/>
        </p:nvSpPr>
        <p:spPr>
          <a:xfrm>
            <a:off x="4627921" y="4276045"/>
            <a:ext cx="2342986" cy="225028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66E4CFE-80AD-6215-F20A-DEC07972634B}"/>
              </a:ext>
            </a:extLst>
          </p:cNvPr>
          <p:cNvSpPr/>
          <p:nvPr userDrawn="1"/>
        </p:nvSpPr>
        <p:spPr>
          <a:xfrm>
            <a:off x="0" y="1255258"/>
            <a:ext cx="6654512" cy="4949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Google Shape;58;p5">
            <a:extLst>
              <a:ext uri="{FF2B5EF4-FFF2-40B4-BE49-F238E27FC236}">
                <a16:creationId xmlns:a16="http://schemas.microsoft.com/office/drawing/2014/main" id="{3579E11F-7109-AC0A-7526-5BB9609D423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5445" y="3033549"/>
            <a:ext cx="4037323" cy="7909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2500" b="1" cap="all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A0EE15EA-391F-45B1-E649-081EF95F3E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581831"/>
            <a:ext cx="6338115" cy="430155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2" name="Espace réservé pour une image  12">
            <a:extLst>
              <a:ext uri="{FF2B5EF4-FFF2-40B4-BE49-F238E27FC236}">
                <a16:creationId xmlns:a16="http://schemas.microsoft.com/office/drawing/2014/main" id="{B573F618-B247-FF50-F2C6-5D004CA39A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95445" y="1255258"/>
            <a:ext cx="1428883" cy="137772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3EC0E69-56D8-AC4B-85C8-C6862AED2986}"/>
              </a:ext>
            </a:extLst>
          </p:cNvPr>
          <p:cNvSpPr/>
          <p:nvPr userDrawn="1"/>
        </p:nvSpPr>
        <p:spPr>
          <a:xfrm>
            <a:off x="0" y="956965"/>
            <a:ext cx="4627921" cy="298293"/>
          </a:xfrm>
          <a:prstGeom prst="rect">
            <a:avLst/>
          </a:prstGeom>
          <a:pattFill prst="pct20">
            <a:fgClr>
              <a:schemeClr val="tx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6FEE9E5-3F57-9C7B-37F1-8633B37FE0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2B62C6-85FD-804D-948F-9F670594D09B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835751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3D90D1F-4CE2-42FD-499F-52B9843D04BF}"/>
              </a:ext>
            </a:extLst>
          </p:cNvPr>
          <p:cNvSpPr/>
          <p:nvPr userDrawn="1"/>
        </p:nvSpPr>
        <p:spPr>
          <a:xfrm>
            <a:off x="4627921" y="4276045"/>
            <a:ext cx="2342986" cy="225028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0EAAA66-392E-F3BC-A30A-39B24F93F0C5}"/>
              </a:ext>
            </a:extLst>
          </p:cNvPr>
          <p:cNvSpPr/>
          <p:nvPr userDrawn="1"/>
        </p:nvSpPr>
        <p:spPr>
          <a:xfrm>
            <a:off x="0" y="1255258"/>
            <a:ext cx="6654512" cy="49496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Google Shape;58;p5">
            <a:extLst>
              <a:ext uri="{FF2B5EF4-FFF2-40B4-BE49-F238E27FC236}">
                <a16:creationId xmlns:a16="http://schemas.microsoft.com/office/drawing/2014/main" id="{28A49AD1-6262-5CA3-C1DA-1AA48E38B09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5445" y="3033549"/>
            <a:ext cx="4037323" cy="7909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2500" b="1" cap="all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15914621-FEE0-0944-4FCC-56C751A359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581831"/>
            <a:ext cx="6338115" cy="430155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2" name="Espace réservé pour une image  12">
            <a:extLst>
              <a:ext uri="{FF2B5EF4-FFF2-40B4-BE49-F238E27FC236}">
                <a16:creationId xmlns:a16="http://schemas.microsoft.com/office/drawing/2014/main" id="{0F7E226E-46B2-7347-A28E-B24F04A9ACB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95445" y="1255258"/>
            <a:ext cx="1428883" cy="137772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57ECE1E-EEA7-A95B-4E59-B6D293B45918}"/>
              </a:ext>
            </a:extLst>
          </p:cNvPr>
          <p:cNvSpPr/>
          <p:nvPr userDrawn="1"/>
        </p:nvSpPr>
        <p:spPr>
          <a:xfrm>
            <a:off x="0" y="956965"/>
            <a:ext cx="4627921" cy="298293"/>
          </a:xfrm>
          <a:prstGeom prst="rect">
            <a:avLst/>
          </a:prstGeom>
          <a:pattFill prst="pct20">
            <a:fgClr>
              <a:schemeClr val="accent3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1D5D28-1154-F108-1341-0DB546429D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3D6C02-9943-9B44-B3AA-8152DCE4E2AC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873990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2B531A8-247C-4E50-DC14-AE2B426F1003}"/>
              </a:ext>
            </a:extLst>
          </p:cNvPr>
          <p:cNvSpPr/>
          <p:nvPr userDrawn="1"/>
        </p:nvSpPr>
        <p:spPr>
          <a:xfrm>
            <a:off x="4627921" y="4276045"/>
            <a:ext cx="2342986" cy="225028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50F135F-124A-7ECE-A3C1-21BA2296933E}"/>
              </a:ext>
            </a:extLst>
          </p:cNvPr>
          <p:cNvSpPr/>
          <p:nvPr userDrawn="1"/>
        </p:nvSpPr>
        <p:spPr>
          <a:xfrm>
            <a:off x="0" y="1255258"/>
            <a:ext cx="6654512" cy="49496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Google Shape;58;p5">
            <a:extLst>
              <a:ext uri="{FF2B5EF4-FFF2-40B4-BE49-F238E27FC236}">
                <a16:creationId xmlns:a16="http://schemas.microsoft.com/office/drawing/2014/main" id="{B336A8D5-7E0D-B912-2101-A7359615793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5445" y="3033549"/>
            <a:ext cx="4037323" cy="7909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2500" b="1" cap="all" baseline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0" name="Espace réservé pour une image  10">
            <a:extLst>
              <a:ext uri="{FF2B5EF4-FFF2-40B4-BE49-F238E27FC236}">
                <a16:creationId xmlns:a16="http://schemas.microsoft.com/office/drawing/2014/main" id="{09821356-B350-B37F-0E6F-60116F7F4B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581831"/>
            <a:ext cx="6338115" cy="430155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1" name="Espace réservé pour une image  12">
            <a:extLst>
              <a:ext uri="{FF2B5EF4-FFF2-40B4-BE49-F238E27FC236}">
                <a16:creationId xmlns:a16="http://schemas.microsoft.com/office/drawing/2014/main" id="{BD850399-5B15-C504-3035-8852E749899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95445" y="1255258"/>
            <a:ext cx="1428883" cy="137772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B0B63CD-AAF8-8584-DA99-452E804E38D6}"/>
              </a:ext>
            </a:extLst>
          </p:cNvPr>
          <p:cNvSpPr/>
          <p:nvPr userDrawn="1"/>
        </p:nvSpPr>
        <p:spPr>
          <a:xfrm>
            <a:off x="0" y="956965"/>
            <a:ext cx="4627921" cy="298293"/>
          </a:xfrm>
          <a:prstGeom prst="rect">
            <a:avLst/>
          </a:prstGeom>
          <a:pattFill prst="pct20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4B81DD6-5AF8-0463-305E-9136BDBFFA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8858033-9D7D-ED48-8179-EBB9A33098B0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14634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1CBE17-E660-C4AF-C0CF-3D78F49E7C54}"/>
              </a:ext>
            </a:extLst>
          </p:cNvPr>
          <p:cNvSpPr/>
          <p:nvPr userDrawn="1"/>
        </p:nvSpPr>
        <p:spPr>
          <a:xfrm>
            <a:off x="4627921" y="4276045"/>
            <a:ext cx="2342986" cy="225028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4CF4F5C-6C45-D84D-BB25-48523F9BBA07}"/>
              </a:ext>
            </a:extLst>
          </p:cNvPr>
          <p:cNvSpPr/>
          <p:nvPr userDrawn="1"/>
        </p:nvSpPr>
        <p:spPr>
          <a:xfrm>
            <a:off x="0" y="1255258"/>
            <a:ext cx="6654512" cy="4949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Google Shape;58;p5">
            <a:extLst>
              <a:ext uri="{FF2B5EF4-FFF2-40B4-BE49-F238E27FC236}">
                <a16:creationId xmlns:a16="http://schemas.microsoft.com/office/drawing/2014/main" id="{11AF9ACE-2025-0721-9592-5D721F9FBE9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5445" y="3033549"/>
            <a:ext cx="4037323" cy="7909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2500" b="1" cap="all" baseline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0" name="Espace réservé pour une image  10">
            <a:extLst>
              <a:ext uri="{FF2B5EF4-FFF2-40B4-BE49-F238E27FC236}">
                <a16:creationId xmlns:a16="http://schemas.microsoft.com/office/drawing/2014/main" id="{98128B1B-C343-3D3F-F040-9B0515DCEA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581831"/>
            <a:ext cx="6338115" cy="430155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1" name="Espace réservé pour une image  12">
            <a:extLst>
              <a:ext uri="{FF2B5EF4-FFF2-40B4-BE49-F238E27FC236}">
                <a16:creationId xmlns:a16="http://schemas.microsoft.com/office/drawing/2014/main" id="{E80AD59B-A628-0500-53F4-398001F5D4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95445" y="1255258"/>
            <a:ext cx="1428883" cy="137772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DF4D03D-C883-0597-3ED5-FB2087DC1C13}"/>
              </a:ext>
            </a:extLst>
          </p:cNvPr>
          <p:cNvSpPr/>
          <p:nvPr userDrawn="1"/>
        </p:nvSpPr>
        <p:spPr>
          <a:xfrm>
            <a:off x="0" y="956965"/>
            <a:ext cx="4627921" cy="298293"/>
          </a:xfrm>
          <a:prstGeom prst="rect">
            <a:avLst/>
          </a:prstGeom>
          <a:pattFill prst="pct20">
            <a:fgClr>
              <a:schemeClr val="accent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AF42865-F4CF-058B-C59E-09E6CA6CBA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1FC59B-95C4-E640-B1A7-3D7EBF29B754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33594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1CBE17-E660-C4AF-C0CF-3D78F49E7C54}"/>
              </a:ext>
            </a:extLst>
          </p:cNvPr>
          <p:cNvSpPr/>
          <p:nvPr userDrawn="1"/>
        </p:nvSpPr>
        <p:spPr>
          <a:xfrm>
            <a:off x="4627921" y="4276045"/>
            <a:ext cx="2342986" cy="22502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4CF4F5C-6C45-D84D-BB25-48523F9BBA07}"/>
              </a:ext>
            </a:extLst>
          </p:cNvPr>
          <p:cNvSpPr/>
          <p:nvPr userDrawn="1"/>
        </p:nvSpPr>
        <p:spPr>
          <a:xfrm>
            <a:off x="0" y="1255258"/>
            <a:ext cx="6654512" cy="494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Google Shape;58;p5">
            <a:extLst>
              <a:ext uri="{FF2B5EF4-FFF2-40B4-BE49-F238E27FC236}">
                <a16:creationId xmlns:a16="http://schemas.microsoft.com/office/drawing/2014/main" id="{11AF9ACE-2025-0721-9592-5D721F9FBE9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5445" y="3033549"/>
            <a:ext cx="4037323" cy="7909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2500" b="1" cap="all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0" name="Espace réservé pour une image  10">
            <a:extLst>
              <a:ext uri="{FF2B5EF4-FFF2-40B4-BE49-F238E27FC236}">
                <a16:creationId xmlns:a16="http://schemas.microsoft.com/office/drawing/2014/main" id="{98128B1B-C343-3D3F-F040-9B0515DCEA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581831"/>
            <a:ext cx="6338115" cy="430155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1" name="Espace réservé pour une image  12">
            <a:extLst>
              <a:ext uri="{FF2B5EF4-FFF2-40B4-BE49-F238E27FC236}">
                <a16:creationId xmlns:a16="http://schemas.microsoft.com/office/drawing/2014/main" id="{E80AD59B-A628-0500-53F4-398001F5D4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95445" y="1255258"/>
            <a:ext cx="1428883" cy="137772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DF4D03D-C883-0597-3ED5-FB2087DC1C13}"/>
              </a:ext>
            </a:extLst>
          </p:cNvPr>
          <p:cNvSpPr/>
          <p:nvPr userDrawn="1"/>
        </p:nvSpPr>
        <p:spPr>
          <a:xfrm>
            <a:off x="0" y="956965"/>
            <a:ext cx="4627921" cy="29829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3E0AC1E-191B-0E89-4B49-2495207B64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F362213-7B07-E549-B774-E8715178387F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897494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2;p3">
            <a:extLst>
              <a:ext uri="{FF2B5EF4-FFF2-40B4-BE49-F238E27FC236}">
                <a16:creationId xmlns:a16="http://schemas.microsoft.com/office/drawing/2014/main" id="{9751C49E-9167-FD53-8D5B-2E26FDEFD9F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9591" y="845100"/>
            <a:ext cx="11573950" cy="54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4000"/>
              <a:buFont typeface="Verdana"/>
              <a:buNone/>
              <a:defRPr sz="2857" b="1" cap="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3" name="Espace réservé du texte 16">
            <a:extLst>
              <a:ext uri="{FF2B5EF4-FFF2-40B4-BE49-F238E27FC236}">
                <a16:creationId xmlns:a16="http://schemas.microsoft.com/office/drawing/2014/main" id="{500FB858-7C00-3269-EF3A-CC4F46A279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9591" y="1592232"/>
            <a:ext cx="5589654" cy="4619289"/>
          </a:xfrm>
        </p:spPr>
        <p:txBody>
          <a:bodyPr>
            <a:noAutofit/>
          </a:bodyPr>
          <a:lstStyle>
            <a:lvl1pPr marL="0" indent="-385722">
              <a:spcBef>
                <a:spcPts val="857"/>
              </a:spcBef>
              <a:spcAft>
                <a:spcPts val="1286"/>
              </a:spcAft>
              <a:buClr>
                <a:schemeClr val="tx1"/>
              </a:buClr>
              <a:buSzPct val="150000"/>
              <a:buFont typeface="+mj-lt"/>
              <a:buAutoNum type="arabicPeriod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graphique 22">
            <a:extLst>
              <a:ext uri="{FF2B5EF4-FFF2-40B4-BE49-F238E27FC236}">
                <a16:creationId xmlns:a16="http://schemas.microsoft.com/office/drawing/2014/main" id="{2096CE77-1B56-9145-BD88-FF85A89C6BCA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6096567" y="1592036"/>
            <a:ext cx="5786976" cy="461962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5" name="Espace réservé de la date 1">
            <a:extLst>
              <a:ext uri="{FF2B5EF4-FFF2-40B4-BE49-F238E27FC236}">
                <a16:creationId xmlns:a16="http://schemas.microsoft.com/office/drawing/2014/main" id="{C0304336-3BAF-42B2-5C67-FFF94AB705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1EA6E-C498-6D47-A6B3-7490CFA2DDE6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9492399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2;p3">
            <a:extLst>
              <a:ext uri="{FF2B5EF4-FFF2-40B4-BE49-F238E27FC236}">
                <a16:creationId xmlns:a16="http://schemas.microsoft.com/office/drawing/2014/main" id="{9751C49E-9167-FD53-8D5B-2E26FDEFD9F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9591" y="845100"/>
            <a:ext cx="11573950" cy="54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4000"/>
              <a:buFont typeface="Verdana"/>
              <a:buNone/>
              <a:defRPr sz="2857" b="1" cap="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3" name="Espace réservé du texte 16">
            <a:extLst>
              <a:ext uri="{FF2B5EF4-FFF2-40B4-BE49-F238E27FC236}">
                <a16:creationId xmlns:a16="http://schemas.microsoft.com/office/drawing/2014/main" id="{500FB858-7C00-3269-EF3A-CC4F46A279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9591" y="1592232"/>
            <a:ext cx="5589654" cy="4619289"/>
          </a:xfrm>
        </p:spPr>
        <p:txBody>
          <a:bodyPr>
            <a:noAutofit/>
          </a:bodyPr>
          <a:lstStyle>
            <a:lvl1pPr marL="0" indent="-385722">
              <a:spcBef>
                <a:spcPts val="857"/>
              </a:spcBef>
              <a:spcAft>
                <a:spcPts val="1286"/>
              </a:spcAft>
              <a:buClr>
                <a:schemeClr val="tx1"/>
              </a:buClr>
              <a:buSzPct val="150000"/>
              <a:buFont typeface="+mj-lt"/>
              <a:buAutoNum type="arabicPeriod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graphique SmartArt 11">
            <a:extLst>
              <a:ext uri="{FF2B5EF4-FFF2-40B4-BE49-F238E27FC236}">
                <a16:creationId xmlns:a16="http://schemas.microsoft.com/office/drawing/2014/main" id="{937FA7F8-6EF2-E877-E468-72259059ED5A}"/>
              </a:ext>
            </a:extLst>
          </p:cNvPr>
          <p:cNvSpPr>
            <a:spLocks noGrp="1"/>
          </p:cNvSpPr>
          <p:nvPr>
            <p:ph type="dgm" sz="quarter" idx="12"/>
          </p:nvPr>
        </p:nvSpPr>
        <p:spPr>
          <a:xfrm>
            <a:off x="6096567" y="1592036"/>
            <a:ext cx="5763161" cy="461962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4" name="Espace réservé de la date 1">
            <a:extLst>
              <a:ext uri="{FF2B5EF4-FFF2-40B4-BE49-F238E27FC236}">
                <a16:creationId xmlns:a16="http://schemas.microsoft.com/office/drawing/2014/main" id="{75E08884-CB3B-101A-07DA-7061ACB1E7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BC36D9-4F51-D540-B6B4-5F3FF22C8012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9747670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2;p3">
            <a:extLst>
              <a:ext uri="{FF2B5EF4-FFF2-40B4-BE49-F238E27FC236}">
                <a16:creationId xmlns:a16="http://schemas.microsoft.com/office/drawing/2014/main" id="{9751C49E-9167-FD53-8D5B-2E26FDEFD9F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9591" y="845100"/>
            <a:ext cx="11573950" cy="54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4000"/>
              <a:buFont typeface="Verdana"/>
              <a:buNone/>
              <a:defRPr sz="2857" b="1" cap="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CC2BCEB5-3355-7F7B-E665-9E7D2D03F8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9592" y="1592232"/>
            <a:ext cx="5548829" cy="4653447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857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5722" indent="-180004">
              <a:buClr>
                <a:schemeClr val="tx2"/>
              </a:buClr>
              <a:defRPr sz="1571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514296" indent="-128574">
              <a:buClr>
                <a:schemeClr val="tx1"/>
              </a:buClr>
              <a:defRPr sz="1286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42870" indent="-77144">
              <a:buClr>
                <a:schemeClr val="tx2"/>
              </a:buClr>
              <a:defRPr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1A33A98B-5EE3-439A-45FF-C9ECD8F252E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72137" y="1592232"/>
            <a:ext cx="5548829" cy="4653447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857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5722" indent="-180004">
              <a:buClr>
                <a:schemeClr val="tx2"/>
              </a:buClr>
              <a:defRPr sz="1571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589833" indent="-204111">
              <a:buClr>
                <a:schemeClr val="tx1"/>
              </a:buClr>
              <a:buFont typeface="Arial" panose="020B0604020202020204" pitchFamily="34" charset="0"/>
              <a:buChar char="•"/>
              <a:defRPr sz="1286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42870" indent="-77144">
              <a:buClr>
                <a:schemeClr val="tx2"/>
              </a:buClr>
              <a:defRPr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3" name="Espace réservé de la date 1">
            <a:extLst>
              <a:ext uri="{FF2B5EF4-FFF2-40B4-BE49-F238E27FC236}">
                <a16:creationId xmlns:a16="http://schemas.microsoft.com/office/drawing/2014/main" id="{F19A5409-4629-3915-8C88-77360B57B3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772F9E-C4F7-C247-9B26-98C31F25691B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6708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4BAC7B0-43C5-2A2A-7E62-476CE90329EC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A4858FAB-CBC3-3583-D1A8-69BB128D8439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10" name="Image 9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FA5CCD2D-6BD5-CBB8-4488-E646C6CEB80F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11" name="Google Shape;19;p2">
              <a:extLst>
                <a:ext uri="{FF2B5EF4-FFF2-40B4-BE49-F238E27FC236}">
                  <a16:creationId xmlns:a16="http://schemas.microsoft.com/office/drawing/2014/main" id="{650037FE-5F71-367D-2A74-AE165DC2CB42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2" name="Google Shape;16;p2">
            <a:extLst>
              <a:ext uri="{FF2B5EF4-FFF2-40B4-BE49-F238E27FC236}">
                <a16:creationId xmlns:a16="http://schemas.microsoft.com/office/drawing/2014/main" id="{CC969F90-3148-58B5-30A8-D649407A5342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accent3">
              <a:lumMod val="40000"/>
              <a:lumOff val="6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30A8599-B110-A62D-D587-28333C008C95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005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Google Shape;22;p2">
            <a:extLst>
              <a:ext uri="{FF2B5EF4-FFF2-40B4-BE49-F238E27FC236}">
                <a16:creationId xmlns:a16="http://schemas.microsoft.com/office/drawing/2014/main" id="{C5657015-890C-7196-F157-4333429DA314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5" name="Google Shape;21;p2">
            <a:extLst>
              <a:ext uri="{FF2B5EF4-FFF2-40B4-BE49-F238E27FC236}">
                <a16:creationId xmlns:a16="http://schemas.microsoft.com/office/drawing/2014/main" id="{F993BDB6-3AF5-E9FF-181C-29010C087A9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A493204A-9942-4032-5C82-A9AE689B7B4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EED4518C-B315-1D70-D45D-B2E5AC428E2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86CEA99A-40FC-32C4-A6C0-5E40B8DA21F8}"/>
              </a:ext>
            </a:extLst>
          </p:cNvPr>
          <p:cNvSpPr/>
          <p:nvPr userDrawn="1"/>
        </p:nvSpPr>
        <p:spPr>
          <a:xfrm>
            <a:off x="12939" y="1415203"/>
            <a:ext cx="1303448" cy="1411408"/>
          </a:xfrm>
          <a:prstGeom prst="rect">
            <a:avLst/>
          </a:prstGeom>
          <a:pattFill prst="pct80">
            <a:fgClr>
              <a:schemeClr val="accent3">
                <a:lumMod val="60000"/>
                <a:lumOff val="4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Espace réservé pour une image  7">
            <a:extLst>
              <a:ext uri="{FF2B5EF4-FFF2-40B4-BE49-F238E27FC236}">
                <a16:creationId xmlns:a16="http://schemas.microsoft.com/office/drawing/2014/main" id="{47F7943C-048D-3E8B-0C8B-7C160604B1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A241BCC-E445-BAFD-B362-7D016C98D5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3FC2D6-8AA4-DF46-92A2-04070572E472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289506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D27278B-6929-8D67-0447-93B5B7197596}"/>
              </a:ext>
            </a:extLst>
          </p:cNvPr>
          <p:cNvSpPr/>
          <p:nvPr userDrawn="1"/>
        </p:nvSpPr>
        <p:spPr>
          <a:xfrm>
            <a:off x="0" y="-1"/>
            <a:ext cx="5634549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9DAE96E-1EBA-D7E4-2ED3-3C6DD54EC558}"/>
              </a:ext>
            </a:extLst>
          </p:cNvPr>
          <p:cNvSpPr/>
          <p:nvPr userDrawn="1"/>
        </p:nvSpPr>
        <p:spPr>
          <a:xfrm>
            <a:off x="-1" y="6530628"/>
            <a:ext cx="5634549" cy="334286"/>
          </a:xfrm>
          <a:prstGeom prst="rect">
            <a:avLst/>
          </a:prstGeom>
          <a:pattFill prst="pct80">
            <a:fgClr>
              <a:schemeClr val="tx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8C675F-FCBB-CBB5-9F16-DE0CF581033B}"/>
              </a:ext>
            </a:extLst>
          </p:cNvPr>
          <p:cNvSpPr/>
          <p:nvPr userDrawn="1"/>
        </p:nvSpPr>
        <p:spPr>
          <a:xfrm>
            <a:off x="5634548" y="1"/>
            <a:ext cx="6558586" cy="9567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8B30D13-C3BB-DFE5-7B4E-ACD6AC93D9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800" y="5944709"/>
            <a:ext cx="5282446" cy="91329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12C4026F-6EFF-401B-D860-C6B84B0CD13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3639" y="1079434"/>
            <a:ext cx="3705192" cy="141567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6935BB5-3208-4335-11AC-13835CE1FFEE}"/>
              </a:ext>
            </a:extLst>
          </p:cNvPr>
          <p:cNvSpPr/>
          <p:nvPr userDrawn="1"/>
        </p:nvSpPr>
        <p:spPr>
          <a:xfrm>
            <a:off x="10678831" y="6540524"/>
            <a:ext cx="1290435" cy="2336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19118106-8FA6-A1B4-764E-157F06AC7FC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2438" y="979904"/>
            <a:ext cx="3705192" cy="1415674"/>
          </a:xfrm>
          <a:prstGeom prst="rect">
            <a:avLst/>
          </a:prstGeom>
        </p:spPr>
      </p:pic>
      <p:pic>
        <p:nvPicPr>
          <p:cNvPr id="12" name="Image 11" descr="Une image contenant texte&#10;&#10;Description générée automatiquement">
            <a:extLst>
              <a:ext uri="{FF2B5EF4-FFF2-40B4-BE49-F238E27FC236}">
                <a16:creationId xmlns:a16="http://schemas.microsoft.com/office/drawing/2014/main" id="{2636046A-5E2A-1B5A-6B23-34230AADA4F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8343" y="1319969"/>
            <a:ext cx="1624647" cy="770212"/>
          </a:xfrm>
          <a:prstGeom prst="rect">
            <a:avLst/>
          </a:prstGeom>
        </p:spPr>
      </p:pic>
      <p:sp>
        <p:nvSpPr>
          <p:cNvPr id="13" name="Google Shape;135;p14">
            <a:extLst>
              <a:ext uri="{FF2B5EF4-FFF2-40B4-BE49-F238E27FC236}">
                <a16:creationId xmlns:a16="http://schemas.microsoft.com/office/drawing/2014/main" id="{9DC0BB8B-5A3A-2ADD-ACFD-06FAB4E1BDDD}"/>
              </a:ext>
            </a:extLst>
          </p:cNvPr>
          <p:cNvSpPr/>
          <p:nvPr userDrawn="1"/>
        </p:nvSpPr>
        <p:spPr>
          <a:xfrm>
            <a:off x="0" y="2261928"/>
            <a:ext cx="5861334" cy="2632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Agence publique, Expertise France est l’acteur interministériel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 la coopération technique internationale, filiale du groupe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Agence française de développement (groupe AFD). 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Deuxième agence par sa taille en Europe,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elle conçoit et met en œuvre des projets qui renforcent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durablement les politiques publiques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dans les pays en développement et émergents. 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Gouvernance, sécurité, climat, santé, éducation…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Elle intervient sur des domaines clés du développement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et contribue aux côtés de ses partenaires à la concrétisation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des objectifs de développement durable (ODD).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Pour un monde en commun.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En savoir plus : </a:t>
            </a: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www.expertisefrance.fr</a:t>
            </a:r>
            <a:endParaRPr kumimoji="0" sz="1143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14" name="Google Shape;138;p14">
            <a:extLst>
              <a:ext uri="{FF2B5EF4-FFF2-40B4-BE49-F238E27FC236}">
                <a16:creationId xmlns:a16="http://schemas.microsoft.com/office/drawing/2014/main" id="{E2F0D968-E1F8-F0B4-14B1-718649DC2E74}"/>
              </a:ext>
            </a:extLst>
          </p:cNvPr>
          <p:cNvSpPr/>
          <p:nvPr userDrawn="1"/>
        </p:nvSpPr>
        <p:spPr>
          <a:xfrm>
            <a:off x="7998807" y="2578908"/>
            <a:ext cx="2056855" cy="263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714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CONTACTS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L’Initiative</a:t>
            </a:r>
            <a:endParaRPr kumimoji="0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Sida, tuberculose, paludisme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www.initiative5pour100.fr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40 boulevard de Port-Royal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75005 Paris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57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01 70 82 70 82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ZoneTexte 14"/>
          <p:cNvSpPr txBox="1"/>
          <p:nvPr userDrawn="1"/>
        </p:nvSpPr>
        <p:spPr>
          <a:xfrm>
            <a:off x="7998807" y="4638640"/>
            <a:ext cx="2143324" cy="7189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ef.linitiative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14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ef_linitiative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( </a:t>
            </a: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Picture 10" descr="Facebook a changé son logo…et c’est vraiment subtil|Le blogue d’Émilie ..."/>
          <p:cNvPicPr>
            <a:picLocks noChangeAspect="1" noChangeArrowheads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8767" y="4663593"/>
            <a:ext cx="95090" cy="18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2" descr="X - Best, Cool, Funny"/>
          <p:cNvPicPr>
            <a:picLocks noChangeAspect="1" noChangeArrowheads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3647" y="4929707"/>
            <a:ext cx="156498" cy="15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4" descr="Twitter testing dedicated GIF button on mobile app"/>
          <p:cNvPicPr>
            <a:picLocks noChangeAspect="1" noChangeArrowheads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7384" y="4945972"/>
            <a:ext cx="149972" cy="123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Google Shape;16;p2">
            <a:extLst>
              <a:ext uri="{FF2B5EF4-FFF2-40B4-BE49-F238E27FC236}">
                <a16:creationId xmlns:a16="http://schemas.microsoft.com/office/drawing/2014/main" id="{5E636CB8-4BD8-38B8-C89C-A5A40E68E27F}"/>
              </a:ext>
            </a:extLst>
          </p:cNvPr>
          <p:cNvSpPr/>
          <p:nvPr userDrawn="1"/>
        </p:nvSpPr>
        <p:spPr>
          <a:xfrm>
            <a:off x="5616404" y="326572"/>
            <a:ext cx="334317" cy="6204056"/>
          </a:xfrm>
          <a:prstGeom prst="rect">
            <a:avLst/>
          </a:prstGeom>
          <a:solidFill>
            <a:schemeClr val="tx2">
              <a:lumMod val="60000"/>
              <a:lumOff val="4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4809139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ED27278B-6929-8D67-0447-93B5B7197596}"/>
              </a:ext>
            </a:extLst>
          </p:cNvPr>
          <p:cNvSpPr/>
          <p:nvPr userDrawn="1"/>
        </p:nvSpPr>
        <p:spPr>
          <a:xfrm>
            <a:off x="0" y="-1"/>
            <a:ext cx="5634549" cy="68580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9DAE96E-1EBA-D7E4-2ED3-3C6DD54EC558}"/>
              </a:ext>
            </a:extLst>
          </p:cNvPr>
          <p:cNvSpPr/>
          <p:nvPr userDrawn="1"/>
        </p:nvSpPr>
        <p:spPr>
          <a:xfrm>
            <a:off x="-1" y="6530628"/>
            <a:ext cx="5634549" cy="334286"/>
          </a:xfrm>
          <a:prstGeom prst="rect">
            <a:avLst/>
          </a:prstGeom>
          <a:pattFill prst="pct80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38C675F-FCBB-CBB5-9F16-DE0CF581033B}"/>
              </a:ext>
            </a:extLst>
          </p:cNvPr>
          <p:cNvSpPr/>
          <p:nvPr userDrawn="1"/>
        </p:nvSpPr>
        <p:spPr>
          <a:xfrm>
            <a:off x="5634548" y="1"/>
            <a:ext cx="6558586" cy="9567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Google Shape;16;p2">
            <a:extLst>
              <a:ext uri="{FF2B5EF4-FFF2-40B4-BE49-F238E27FC236}">
                <a16:creationId xmlns:a16="http://schemas.microsoft.com/office/drawing/2014/main" id="{5E636CB8-4BD8-38B8-C89C-A5A40E68E27F}"/>
              </a:ext>
            </a:extLst>
          </p:cNvPr>
          <p:cNvSpPr/>
          <p:nvPr userDrawn="1"/>
        </p:nvSpPr>
        <p:spPr>
          <a:xfrm>
            <a:off x="5616404" y="326572"/>
            <a:ext cx="334317" cy="6204056"/>
          </a:xfrm>
          <a:prstGeom prst="rect">
            <a:avLst/>
          </a:prstGeom>
          <a:solidFill>
            <a:schemeClr val="tx1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8B30D13-C3BB-DFE5-7B4E-ACD6AC93D9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800" y="5944709"/>
            <a:ext cx="5282446" cy="91329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12C4026F-6EFF-401B-D860-C6B84B0CD13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3639" y="1079434"/>
            <a:ext cx="3705192" cy="141567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6935BB5-3208-4335-11AC-13835CE1FFEE}"/>
              </a:ext>
            </a:extLst>
          </p:cNvPr>
          <p:cNvSpPr/>
          <p:nvPr userDrawn="1"/>
        </p:nvSpPr>
        <p:spPr>
          <a:xfrm>
            <a:off x="10678831" y="6540524"/>
            <a:ext cx="1290435" cy="2336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9118106-8FA6-A1B4-764E-157F06AC7FC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2438" y="979904"/>
            <a:ext cx="3705192" cy="1415674"/>
          </a:xfrm>
          <a:prstGeom prst="rect">
            <a:avLst/>
          </a:prstGeom>
        </p:spPr>
      </p:pic>
      <p:pic>
        <p:nvPicPr>
          <p:cNvPr id="12" name="Image 11" descr="Une image contenant texte&#10;&#10;Description générée automatiquement">
            <a:extLst>
              <a:ext uri="{FF2B5EF4-FFF2-40B4-BE49-F238E27FC236}">
                <a16:creationId xmlns:a16="http://schemas.microsoft.com/office/drawing/2014/main" id="{2636046A-5E2A-1B5A-6B23-34230AADA4F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8343" y="1319969"/>
            <a:ext cx="1624647" cy="770212"/>
          </a:xfrm>
          <a:prstGeom prst="rect">
            <a:avLst/>
          </a:prstGeom>
        </p:spPr>
      </p:pic>
      <p:sp>
        <p:nvSpPr>
          <p:cNvPr id="13" name="Google Shape;135;p14">
            <a:extLst>
              <a:ext uri="{FF2B5EF4-FFF2-40B4-BE49-F238E27FC236}">
                <a16:creationId xmlns:a16="http://schemas.microsoft.com/office/drawing/2014/main" id="{9DC0BB8B-5A3A-2ADD-ACFD-06FAB4E1BDDD}"/>
              </a:ext>
            </a:extLst>
          </p:cNvPr>
          <p:cNvSpPr/>
          <p:nvPr userDrawn="1"/>
        </p:nvSpPr>
        <p:spPr>
          <a:xfrm>
            <a:off x="0" y="2261928"/>
            <a:ext cx="5861334" cy="2632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Agence publique, Expertise France est l’acteur interministériel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 la coopération technique internationale, filiale du groupe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Agence française de développement (groupe AFD). 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Deuxième agence par sa taille en Europe,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elle conçoit et met en œuvre des projets qui renforcent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durablement les politiques publiques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dans les pays en développement et émergents. 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Gouvernance, sécurité, climat, santé, éducation…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Elle intervient sur des domaines clés du développement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et contribue aux côtés de ses partenaires à la concrétisation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des objectifs de développement durable (ODD).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Pour un monde en commun.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En savoir plus : </a:t>
            </a: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www.expertisefrance.fr</a:t>
            </a:r>
            <a:endParaRPr kumimoji="0" sz="1143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18" name="Google Shape;138;p14">
            <a:extLst>
              <a:ext uri="{FF2B5EF4-FFF2-40B4-BE49-F238E27FC236}">
                <a16:creationId xmlns:a16="http://schemas.microsoft.com/office/drawing/2014/main" id="{E2F0D968-E1F8-F0B4-14B1-718649DC2E74}"/>
              </a:ext>
            </a:extLst>
          </p:cNvPr>
          <p:cNvSpPr/>
          <p:nvPr userDrawn="1"/>
        </p:nvSpPr>
        <p:spPr>
          <a:xfrm>
            <a:off x="7998807" y="2578908"/>
            <a:ext cx="2056855" cy="263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714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CONTACTS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L’Initiative</a:t>
            </a:r>
            <a:endParaRPr kumimoji="0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Sida, tuberculose, paludisme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www.initiative5pour100.fr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40 boulevard de Port-Royal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75005 Paris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57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01 70 82 70 82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ZoneTexte 13"/>
          <p:cNvSpPr txBox="1"/>
          <p:nvPr userDrawn="1"/>
        </p:nvSpPr>
        <p:spPr>
          <a:xfrm>
            <a:off x="7998807" y="4638640"/>
            <a:ext cx="2143324" cy="7189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ef.linitiative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14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ef_linitiative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( </a:t>
            </a: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10" descr="Facebook a changé son logo…et c’est vraiment subtil|Le blogue d’Émilie ..."/>
          <p:cNvPicPr>
            <a:picLocks noChangeAspect="1" noChangeArrowheads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8767" y="4663593"/>
            <a:ext cx="95090" cy="18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2" descr="X - Best, Cool, Funny"/>
          <p:cNvPicPr>
            <a:picLocks noChangeAspect="1" noChangeArrowheads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3647" y="4929707"/>
            <a:ext cx="156498" cy="15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4" descr="Twitter testing dedicated GIF button on mobile app"/>
          <p:cNvPicPr>
            <a:picLocks noChangeAspect="1" noChangeArrowheads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7384" y="4945972"/>
            <a:ext cx="149972" cy="123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801446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ED27278B-6929-8D67-0447-93B5B7197596}"/>
              </a:ext>
            </a:extLst>
          </p:cNvPr>
          <p:cNvSpPr/>
          <p:nvPr userDrawn="1"/>
        </p:nvSpPr>
        <p:spPr>
          <a:xfrm>
            <a:off x="0" y="-1"/>
            <a:ext cx="5634549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9DAE96E-1EBA-D7E4-2ED3-3C6DD54EC558}"/>
              </a:ext>
            </a:extLst>
          </p:cNvPr>
          <p:cNvSpPr/>
          <p:nvPr userDrawn="1"/>
        </p:nvSpPr>
        <p:spPr>
          <a:xfrm>
            <a:off x="-1" y="6530628"/>
            <a:ext cx="5634549" cy="334286"/>
          </a:xfrm>
          <a:prstGeom prst="rect">
            <a:avLst/>
          </a:prstGeom>
          <a:pattFill prst="pct80">
            <a:fgClr>
              <a:schemeClr val="tx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38C675F-FCBB-CBB5-9F16-DE0CF581033B}"/>
              </a:ext>
            </a:extLst>
          </p:cNvPr>
          <p:cNvSpPr/>
          <p:nvPr userDrawn="1"/>
        </p:nvSpPr>
        <p:spPr>
          <a:xfrm>
            <a:off x="5634548" y="1"/>
            <a:ext cx="6558586" cy="9567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78B30D13-C3BB-DFE5-7B4E-ACD6AC93D9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800" y="5944709"/>
            <a:ext cx="5282446" cy="913291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12C4026F-6EFF-401B-D860-C6B84B0CD13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3639" y="1079434"/>
            <a:ext cx="3705192" cy="1415674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D6935BB5-3208-4335-11AC-13835CE1FFEE}"/>
              </a:ext>
            </a:extLst>
          </p:cNvPr>
          <p:cNvSpPr/>
          <p:nvPr userDrawn="1"/>
        </p:nvSpPr>
        <p:spPr>
          <a:xfrm>
            <a:off x="10678831" y="6540524"/>
            <a:ext cx="1290435" cy="2336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19118106-8FA6-A1B4-764E-157F06AC7FC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2438" y="979904"/>
            <a:ext cx="3705192" cy="1415674"/>
          </a:xfrm>
          <a:prstGeom prst="rect">
            <a:avLst/>
          </a:prstGeom>
        </p:spPr>
      </p:pic>
      <p:pic>
        <p:nvPicPr>
          <p:cNvPr id="26" name="Image 25" descr="Une image contenant texte&#10;&#10;Description générée automatiquement">
            <a:extLst>
              <a:ext uri="{FF2B5EF4-FFF2-40B4-BE49-F238E27FC236}">
                <a16:creationId xmlns:a16="http://schemas.microsoft.com/office/drawing/2014/main" id="{2636046A-5E2A-1B5A-6B23-34230AADA4F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8343" y="1319969"/>
            <a:ext cx="1624647" cy="770212"/>
          </a:xfrm>
          <a:prstGeom prst="rect">
            <a:avLst/>
          </a:prstGeom>
        </p:spPr>
      </p:pic>
      <p:sp>
        <p:nvSpPr>
          <p:cNvPr id="27" name="Google Shape;138;p14">
            <a:extLst>
              <a:ext uri="{FF2B5EF4-FFF2-40B4-BE49-F238E27FC236}">
                <a16:creationId xmlns:a16="http://schemas.microsoft.com/office/drawing/2014/main" id="{E2F0D968-E1F8-F0B4-14B1-718649DC2E74}"/>
              </a:ext>
            </a:extLst>
          </p:cNvPr>
          <p:cNvSpPr/>
          <p:nvPr userDrawn="1"/>
        </p:nvSpPr>
        <p:spPr>
          <a:xfrm>
            <a:off x="7998807" y="2578908"/>
            <a:ext cx="2056855" cy="263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714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CONTACTS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L’Initiative</a:t>
            </a:r>
            <a:endParaRPr kumimoji="0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Sida, tuberculose, paludisme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www.initiative5pour100.fr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40 boulevard de Port-Royal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75005 Paris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57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01 70 82 70 82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ZoneTexte 27"/>
          <p:cNvSpPr txBox="1"/>
          <p:nvPr userDrawn="1"/>
        </p:nvSpPr>
        <p:spPr>
          <a:xfrm>
            <a:off x="7998807" y="4638640"/>
            <a:ext cx="2143324" cy="7189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ef.linitiative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14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ef_linitiative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( </a:t>
            </a: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Picture 10" descr="Facebook a changé son logo…et c’est vraiment subtil|Le blogue d’Émilie ..."/>
          <p:cNvPicPr>
            <a:picLocks noChangeAspect="1" noChangeArrowheads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8767" y="4663593"/>
            <a:ext cx="95090" cy="18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2" descr="X - Best, Cool, Funny"/>
          <p:cNvPicPr>
            <a:picLocks noChangeAspect="1" noChangeArrowheads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3647" y="4929707"/>
            <a:ext cx="156498" cy="15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4" descr="Twitter testing dedicated GIF button on mobile app"/>
          <p:cNvPicPr>
            <a:picLocks noChangeAspect="1" noChangeArrowheads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7384" y="4945972"/>
            <a:ext cx="149972" cy="123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Google Shape;16;p2">
            <a:extLst>
              <a:ext uri="{FF2B5EF4-FFF2-40B4-BE49-F238E27FC236}">
                <a16:creationId xmlns:a16="http://schemas.microsoft.com/office/drawing/2014/main" id="{5E636CB8-4BD8-38B8-C89C-A5A40E68E27F}"/>
              </a:ext>
            </a:extLst>
          </p:cNvPr>
          <p:cNvSpPr/>
          <p:nvPr userDrawn="1"/>
        </p:nvSpPr>
        <p:spPr>
          <a:xfrm>
            <a:off x="5616404" y="326572"/>
            <a:ext cx="334317" cy="6204056"/>
          </a:xfrm>
          <a:prstGeom prst="rect">
            <a:avLst/>
          </a:prstGeom>
          <a:solidFill>
            <a:schemeClr val="tx2">
              <a:lumMod val="60000"/>
              <a:lumOff val="4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135;p14">
            <a:extLst>
              <a:ext uri="{FF2B5EF4-FFF2-40B4-BE49-F238E27FC236}">
                <a16:creationId xmlns:a16="http://schemas.microsoft.com/office/drawing/2014/main" id="{9DC0BB8B-5A3A-2ADD-ACFD-06FAB4E1BDDD}"/>
              </a:ext>
            </a:extLst>
          </p:cNvPr>
          <p:cNvSpPr/>
          <p:nvPr userDrawn="1"/>
        </p:nvSpPr>
        <p:spPr>
          <a:xfrm>
            <a:off x="1" y="2261928"/>
            <a:ext cx="5634547" cy="2632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 (EF) is a government agency and an inter-ministerial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stakeholder in international technical cooperation. It is also a subsidiary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of the French Development Agency (AFD) group.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As the second largest agency of its kind in Europe,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EF designs and implements projects that strengthen sustainable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public policies in developing and emerging countries.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Governance, security, climate, health, education…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EF operates in key development areas and alongside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its partners contributes to achieving the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Sustainable Development Goals (SDGs).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For a world in common.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Find out more: </a:t>
            </a:r>
            <a:r>
              <a:rPr kumimoji="0" lang="en-US" sz="1143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www.expertisefrance.fr</a:t>
            </a:r>
          </a:p>
        </p:txBody>
      </p:sp>
    </p:spTree>
    <p:extLst>
      <p:ext uri="{BB962C8B-B14F-4D97-AF65-F5344CB8AC3E}">
        <p14:creationId xmlns:p14="http://schemas.microsoft.com/office/powerpoint/2010/main" val="171335203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ED27278B-6929-8D67-0447-93B5B7197596}"/>
              </a:ext>
            </a:extLst>
          </p:cNvPr>
          <p:cNvSpPr/>
          <p:nvPr userDrawn="1"/>
        </p:nvSpPr>
        <p:spPr>
          <a:xfrm>
            <a:off x="0" y="-1"/>
            <a:ext cx="5634549" cy="68580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9DAE96E-1EBA-D7E4-2ED3-3C6DD54EC558}"/>
              </a:ext>
            </a:extLst>
          </p:cNvPr>
          <p:cNvSpPr/>
          <p:nvPr userDrawn="1"/>
        </p:nvSpPr>
        <p:spPr>
          <a:xfrm>
            <a:off x="-1" y="6530628"/>
            <a:ext cx="5634549" cy="334286"/>
          </a:xfrm>
          <a:prstGeom prst="rect">
            <a:avLst/>
          </a:prstGeom>
          <a:pattFill prst="pct80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38C675F-FCBB-CBB5-9F16-DE0CF581033B}"/>
              </a:ext>
            </a:extLst>
          </p:cNvPr>
          <p:cNvSpPr/>
          <p:nvPr userDrawn="1"/>
        </p:nvSpPr>
        <p:spPr>
          <a:xfrm>
            <a:off x="5634548" y="1"/>
            <a:ext cx="6558586" cy="9567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8B30D13-C3BB-DFE5-7B4E-ACD6AC93D9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800" y="5944709"/>
            <a:ext cx="5282446" cy="91329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12C4026F-6EFF-401B-D860-C6B84B0CD13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3639" y="1079434"/>
            <a:ext cx="3705192" cy="141567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6935BB5-3208-4335-11AC-13835CE1FFEE}"/>
              </a:ext>
            </a:extLst>
          </p:cNvPr>
          <p:cNvSpPr/>
          <p:nvPr userDrawn="1"/>
        </p:nvSpPr>
        <p:spPr>
          <a:xfrm>
            <a:off x="10678831" y="6540524"/>
            <a:ext cx="1290435" cy="2336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9118106-8FA6-A1B4-764E-157F06AC7FC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2438" y="979904"/>
            <a:ext cx="3705192" cy="1415674"/>
          </a:xfrm>
          <a:prstGeom prst="rect">
            <a:avLst/>
          </a:prstGeom>
        </p:spPr>
      </p:pic>
      <p:pic>
        <p:nvPicPr>
          <p:cNvPr id="12" name="Image 11" descr="Une image contenant texte&#10;&#10;Description générée automatiquement">
            <a:extLst>
              <a:ext uri="{FF2B5EF4-FFF2-40B4-BE49-F238E27FC236}">
                <a16:creationId xmlns:a16="http://schemas.microsoft.com/office/drawing/2014/main" id="{2636046A-5E2A-1B5A-6B23-34230AADA4F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8343" y="1319969"/>
            <a:ext cx="1624647" cy="770212"/>
          </a:xfrm>
          <a:prstGeom prst="rect">
            <a:avLst/>
          </a:prstGeom>
        </p:spPr>
      </p:pic>
      <p:sp>
        <p:nvSpPr>
          <p:cNvPr id="18" name="Google Shape;138;p14">
            <a:extLst>
              <a:ext uri="{FF2B5EF4-FFF2-40B4-BE49-F238E27FC236}">
                <a16:creationId xmlns:a16="http://schemas.microsoft.com/office/drawing/2014/main" id="{E2F0D968-E1F8-F0B4-14B1-718649DC2E74}"/>
              </a:ext>
            </a:extLst>
          </p:cNvPr>
          <p:cNvSpPr/>
          <p:nvPr userDrawn="1"/>
        </p:nvSpPr>
        <p:spPr>
          <a:xfrm>
            <a:off x="7998807" y="2578908"/>
            <a:ext cx="2056855" cy="263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714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CONTACTS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L’Initiative</a:t>
            </a:r>
            <a:endParaRPr kumimoji="0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Sida, tuberculose, paludisme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www.initiative5pour100.fr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40 boulevard de Port-Royal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75005 Paris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57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01 70 82 70 82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ZoneTexte 13"/>
          <p:cNvSpPr txBox="1"/>
          <p:nvPr userDrawn="1"/>
        </p:nvSpPr>
        <p:spPr>
          <a:xfrm>
            <a:off x="7998807" y="4638640"/>
            <a:ext cx="2143324" cy="7189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ef.linitiative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14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ef_linitiative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( </a:t>
            </a: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10" descr="Facebook a changé son logo…et c’est vraiment subtil|Le blogue d’Émilie ..."/>
          <p:cNvPicPr>
            <a:picLocks noChangeAspect="1" noChangeArrowheads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8767" y="4663593"/>
            <a:ext cx="95090" cy="18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2" descr="X - Best, Cool, Funny"/>
          <p:cNvPicPr>
            <a:picLocks noChangeAspect="1" noChangeArrowheads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3647" y="4929707"/>
            <a:ext cx="156498" cy="15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4" descr="Twitter testing dedicated GIF button on mobile app"/>
          <p:cNvPicPr>
            <a:picLocks noChangeAspect="1" noChangeArrowheads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7384" y="4945972"/>
            <a:ext cx="149972" cy="123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Google Shape;135;p14">
            <a:extLst>
              <a:ext uri="{FF2B5EF4-FFF2-40B4-BE49-F238E27FC236}">
                <a16:creationId xmlns:a16="http://schemas.microsoft.com/office/drawing/2014/main" id="{9DC0BB8B-5A3A-2ADD-ACFD-06FAB4E1BDDD}"/>
              </a:ext>
            </a:extLst>
          </p:cNvPr>
          <p:cNvSpPr/>
          <p:nvPr userDrawn="1"/>
        </p:nvSpPr>
        <p:spPr>
          <a:xfrm>
            <a:off x="1" y="2261928"/>
            <a:ext cx="5634547" cy="2632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 (EF) is a government agency and an inter-ministerial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stakeholder in international technical cooperation. It is also a subsidiary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of the French Development Agency (AFD) group.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As the second largest agency of its kind in Europe,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EF designs and implements projects that strengthen sustainable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public policies in developing and emerging countries.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Governance, security, climate, health, education…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EF operates in key development areas and alongside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its partners contributes to achieving the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Sustainable Development Goals (SDGs).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For a world in common.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Find out more: </a:t>
            </a:r>
            <a:r>
              <a:rPr kumimoji="0" lang="en-US" sz="1143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www.expertisefrance.fr</a:t>
            </a:r>
          </a:p>
        </p:txBody>
      </p:sp>
      <p:sp>
        <p:nvSpPr>
          <p:cNvPr id="23" name="Google Shape;16;p2">
            <a:extLst>
              <a:ext uri="{FF2B5EF4-FFF2-40B4-BE49-F238E27FC236}">
                <a16:creationId xmlns:a16="http://schemas.microsoft.com/office/drawing/2014/main" id="{5E636CB8-4BD8-38B8-C89C-A5A40E68E27F}"/>
              </a:ext>
            </a:extLst>
          </p:cNvPr>
          <p:cNvSpPr/>
          <p:nvPr userDrawn="1"/>
        </p:nvSpPr>
        <p:spPr>
          <a:xfrm>
            <a:off x="5616404" y="326572"/>
            <a:ext cx="334317" cy="6204056"/>
          </a:xfrm>
          <a:prstGeom prst="rect">
            <a:avLst/>
          </a:prstGeom>
          <a:solidFill>
            <a:schemeClr val="tx1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10050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49F80AA-56A4-C03B-1E16-0DFAD5467639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E096717D-372F-E314-8353-ED39007C9F09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12" name="Image 11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D142A32A-7CAA-D531-3418-F3FFE84439D8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13" name="Google Shape;19;p2">
              <a:extLst>
                <a:ext uri="{FF2B5EF4-FFF2-40B4-BE49-F238E27FC236}">
                  <a16:creationId xmlns:a16="http://schemas.microsoft.com/office/drawing/2014/main" id="{20A6AB5F-CEA6-06E3-522F-E8503ABC4C9A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4" name="Google Shape;16;p2">
            <a:extLst>
              <a:ext uri="{FF2B5EF4-FFF2-40B4-BE49-F238E27FC236}">
                <a16:creationId xmlns:a16="http://schemas.microsoft.com/office/drawing/2014/main" id="{1F1D2E83-EA4E-38BC-25E1-E6FF8D545ECA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accent4">
              <a:lumMod val="40000"/>
              <a:lumOff val="6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65D590B-F422-3515-A959-FFFF111C0664}"/>
              </a:ext>
            </a:extLst>
          </p:cNvPr>
          <p:cNvSpPr/>
          <p:nvPr userDrawn="1"/>
        </p:nvSpPr>
        <p:spPr>
          <a:xfrm>
            <a:off x="-142653" y="1680987"/>
            <a:ext cx="11671124" cy="44848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0640588-517D-C72A-FAB7-90BE8C71CB6A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005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Google Shape;22;p2">
            <a:extLst>
              <a:ext uri="{FF2B5EF4-FFF2-40B4-BE49-F238E27FC236}">
                <a16:creationId xmlns:a16="http://schemas.microsoft.com/office/drawing/2014/main" id="{82E5B49B-94EB-94CE-036C-05B284271C13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7" name="Google Shape;21;p2">
            <a:extLst>
              <a:ext uri="{FF2B5EF4-FFF2-40B4-BE49-F238E27FC236}">
                <a16:creationId xmlns:a16="http://schemas.microsoft.com/office/drawing/2014/main" id="{062D4104-0B8F-84B1-C7A4-439889ED166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8" name="Espace réservé du texte 2">
            <a:extLst>
              <a:ext uri="{FF2B5EF4-FFF2-40B4-BE49-F238E27FC236}">
                <a16:creationId xmlns:a16="http://schemas.microsoft.com/office/drawing/2014/main" id="{6AE5AC90-BCA0-34AB-E3AE-59F84C2D715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67592502-8242-F83B-FA58-7FB53F79898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7C761DAC-890B-1D5B-FB07-E6BFEE3AA21E}"/>
              </a:ext>
            </a:extLst>
          </p:cNvPr>
          <p:cNvSpPr/>
          <p:nvPr userDrawn="1"/>
        </p:nvSpPr>
        <p:spPr>
          <a:xfrm>
            <a:off x="0" y="1415203"/>
            <a:ext cx="1303448" cy="1411408"/>
          </a:xfrm>
          <a:prstGeom prst="rect">
            <a:avLst/>
          </a:prstGeom>
          <a:pattFill prst="pct80">
            <a:fgClr>
              <a:schemeClr val="accent4">
                <a:lumMod val="60000"/>
                <a:lumOff val="4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Espace réservé pour une image  7">
            <a:extLst>
              <a:ext uri="{FF2B5EF4-FFF2-40B4-BE49-F238E27FC236}">
                <a16:creationId xmlns:a16="http://schemas.microsoft.com/office/drawing/2014/main" id="{57CE212E-2DE1-9E36-772C-C044F67F615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3" name="Espace réservé de la date 1">
            <a:extLst>
              <a:ext uri="{FF2B5EF4-FFF2-40B4-BE49-F238E27FC236}">
                <a16:creationId xmlns:a16="http://schemas.microsoft.com/office/drawing/2014/main" id="{D8F68666-3D96-B6B6-9F2B-C5106887FF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DA99D1-B734-2E42-AB58-EDC5840F41B8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652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C61640A-0EB2-DA24-427B-F9B24CEA3138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D3401F91-3B70-A50E-1233-94BF218D260E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8" name="Image 7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4C2D65CD-7896-7E2B-E11A-BB0FA509D577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9" name="Google Shape;19;p2">
              <a:extLst>
                <a:ext uri="{FF2B5EF4-FFF2-40B4-BE49-F238E27FC236}">
                  <a16:creationId xmlns:a16="http://schemas.microsoft.com/office/drawing/2014/main" id="{150CAE0E-AA6A-ECD7-DB5D-6E4351DAF59B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0" name="Google Shape;16;p2">
            <a:extLst>
              <a:ext uri="{FF2B5EF4-FFF2-40B4-BE49-F238E27FC236}">
                <a16:creationId xmlns:a16="http://schemas.microsoft.com/office/drawing/2014/main" id="{D0FEAE0E-8829-B8FA-CFC2-8445CC136441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accent2">
              <a:lumMod val="40000"/>
              <a:lumOff val="6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6055174-FFFD-1FD4-117B-53196DFCBEC7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005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Google Shape;22;p2">
            <a:extLst>
              <a:ext uri="{FF2B5EF4-FFF2-40B4-BE49-F238E27FC236}">
                <a16:creationId xmlns:a16="http://schemas.microsoft.com/office/drawing/2014/main" id="{34FB7AE6-2C59-9E5D-6CE0-86A8AB65B8E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3" name="Google Shape;21;p2">
            <a:extLst>
              <a:ext uri="{FF2B5EF4-FFF2-40B4-BE49-F238E27FC236}">
                <a16:creationId xmlns:a16="http://schemas.microsoft.com/office/drawing/2014/main" id="{692FE2C4-B68B-0D32-D1AA-6E68F04A1E5A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D6D55666-3195-70A1-D74A-BE13B109D3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8A850427-5C3B-DD0E-7FE5-6E5EB1FD41F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C7C5D7D5-C8AE-E8EF-5A56-3B3117292C23}"/>
              </a:ext>
            </a:extLst>
          </p:cNvPr>
          <p:cNvSpPr/>
          <p:nvPr userDrawn="1"/>
        </p:nvSpPr>
        <p:spPr>
          <a:xfrm>
            <a:off x="0" y="1415203"/>
            <a:ext cx="1303448" cy="1411408"/>
          </a:xfrm>
          <a:prstGeom prst="rect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Espace réservé pour une image  7">
            <a:extLst>
              <a:ext uri="{FF2B5EF4-FFF2-40B4-BE49-F238E27FC236}">
                <a16:creationId xmlns:a16="http://schemas.microsoft.com/office/drawing/2014/main" id="{DF1793FB-00A0-503A-A418-849BB0B40FC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B6176D6-5562-9EE1-BF65-A5A8E4C0B8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6B777C-352B-A54C-BC71-D44C289EF143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105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EB6C9C1-7512-4EA7-AC0B-3243BEF8BEF7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59A1BF0D-E547-ADC5-C0F1-A345413DE23E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7" name="Image 6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2D572F86-7595-56BA-8A6B-BAC517ED0398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8" name="Google Shape;19;p2">
              <a:extLst>
                <a:ext uri="{FF2B5EF4-FFF2-40B4-BE49-F238E27FC236}">
                  <a16:creationId xmlns:a16="http://schemas.microsoft.com/office/drawing/2014/main" id="{B66939AB-FE91-677B-AE69-620D078903D2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9" name="Google Shape;16;p2">
            <a:extLst>
              <a:ext uri="{FF2B5EF4-FFF2-40B4-BE49-F238E27FC236}">
                <a16:creationId xmlns:a16="http://schemas.microsoft.com/office/drawing/2014/main" id="{29269735-2143-D6B9-D487-EDD61819E48A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accent1">
              <a:lumMod val="40000"/>
              <a:lumOff val="6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DFF3B1B-A43D-74E1-7235-B90EF33A3302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005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Google Shape;22;p2">
            <a:extLst>
              <a:ext uri="{FF2B5EF4-FFF2-40B4-BE49-F238E27FC236}">
                <a16:creationId xmlns:a16="http://schemas.microsoft.com/office/drawing/2014/main" id="{5DFAF8DA-49C7-9AFC-6BDE-54CC89F99A76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2" name="Google Shape;21;p2">
            <a:extLst>
              <a:ext uri="{FF2B5EF4-FFF2-40B4-BE49-F238E27FC236}">
                <a16:creationId xmlns:a16="http://schemas.microsoft.com/office/drawing/2014/main" id="{DC09E6C0-4E05-B39A-2442-B3AFA5842D09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3" name="Espace réservé du texte 2">
            <a:extLst>
              <a:ext uri="{FF2B5EF4-FFF2-40B4-BE49-F238E27FC236}">
                <a16:creationId xmlns:a16="http://schemas.microsoft.com/office/drawing/2014/main" id="{AD7D1B36-AAE6-8486-EC74-F9A46BE441C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5A3172A-D6C0-6D77-5E23-C199A88AD75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4EE977D-9F9A-4F20-37D0-7F3455B1AC68}"/>
              </a:ext>
            </a:extLst>
          </p:cNvPr>
          <p:cNvSpPr/>
          <p:nvPr userDrawn="1"/>
        </p:nvSpPr>
        <p:spPr>
          <a:xfrm>
            <a:off x="0" y="1415203"/>
            <a:ext cx="1303448" cy="1411408"/>
          </a:xfrm>
          <a:prstGeom prst="rect">
            <a:avLst/>
          </a:prstGeom>
          <a:pattFill prst="pct80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Espace réservé pour une image  7">
            <a:extLst>
              <a:ext uri="{FF2B5EF4-FFF2-40B4-BE49-F238E27FC236}">
                <a16:creationId xmlns:a16="http://schemas.microsoft.com/office/drawing/2014/main" id="{8B20F986-52A2-CC9A-C227-EC7EEA7E486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486EA33-D5DA-6047-6787-48CFC651C5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8FB55B-9F19-1D4D-BB74-A2C81EA5BCCB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951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1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4.xml"/><Relationship Id="rId21" Type="http://schemas.openxmlformats.org/officeDocument/2006/relationships/slideLayout" Target="../slideLayouts/slideLayout42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1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37.xml"/><Relationship Id="rId20" Type="http://schemas.openxmlformats.org/officeDocument/2006/relationships/slideLayout" Target="../slideLayouts/slideLayout41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24" Type="http://schemas.openxmlformats.org/officeDocument/2006/relationships/image" Target="../media/image2.jpeg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31.xml"/><Relationship Id="rId19" Type="http://schemas.openxmlformats.org/officeDocument/2006/relationships/slideLayout" Target="../slideLayouts/slideLayout40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Relationship Id="rId2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5.xml"/><Relationship Id="rId18" Type="http://schemas.openxmlformats.org/officeDocument/2006/relationships/slideLayout" Target="../slideLayouts/slideLayout60.xml"/><Relationship Id="rId3" Type="http://schemas.openxmlformats.org/officeDocument/2006/relationships/slideLayout" Target="../slideLayouts/slideLayout45.xml"/><Relationship Id="rId21" Type="http://schemas.openxmlformats.org/officeDocument/2006/relationships/slideLayout" Target="../slideLayouts/slideLayout63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17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4.xml"/><Relationship Id="rId16" Type="http://schemas.openxmlformats.org/officeDocument/2006/relationships/slideLayout" Target="../slideLayouts/slideLayout58.xml"/><Relationship Id="rId20" Type="http://schemas.openxmlformats.org/officeDocument/2006/relationships/slideLayout" Target="../slideLayouts/slideLayout62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24" Type="http://schemas.openxmlformats.org/officeDocument/2006/relationships/image" Target="../media/image2.jpeg"/><Relationship Id="rId5" Type="http://schemas.openxmlformats.org/officeDocument/2006/relationships/slideLayout" Target="../slideLayouts/slideLayout47.xml"/><Relationship Id="rId15" Type="http://schemas.openxmlformats.org/officeDocument/2006/relationships/slideLayout" Target="../slideLayouts/slideLayout57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52.xml"/><Relationship Id="rId19" Type="http://schemas.openxmlformats.org/officeDocument/2006/relationships/slideLayout" Target="../slideLayouts/slideLayout61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6.xml"/><Relationship Id="rId2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8458" y="772930"/>
            <a:ext cx="11573951" cy="8648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8458" y="1825625"/>
            <a:ext cx="116136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8458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253375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8883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2E899F7-2146-4647-BE4A-0093A588BC85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25337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25337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fld id="{5127E141-1DFE-0542-A775-70613543583B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25337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253375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4DD7EAC0-A496-33AC-C791-053EFEA3D823}"/>
              </a:ext>
            </a:extLst>
          </p:cNvPr>
          <p:cNvCxnSpPr>
            <a:cxnSpLocks/>
          </p:cNvCxnSpPr>
          <p:nvPr userDrawn="1"/>
        </p:nvCxnSpPr>
        <p:spPr>
          <a:xfrm flipH="1">
            <a:off x="309591" y="646479"/>
            <a:ext cx="1157395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Image 7" descr="Une image contenant texte&#10;&#10;Description générée automatiquement">
            <a:extLst>
              <a:ext uri="{FF2B5EF4-FFF2-40B4-BE49-F238E27FC236}">
                <a16:creationId xmlns:a16="http://schemas.microsoft.com/office/drawing/2014/main" id="{6BA341A5-7C3C-50F1-FEDD-D93A83AF8F88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1106" y="71898"/>
            <a:ext cx="1019000" cy="521644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E87BD8B6-439C-A8E4-F1BA-81F190E07E06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19795" y="-3929"/>
            <a:ext cx="1702288" cy="650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299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hf hdr="0" ftr="0"/>
  <p:txStyles>
    <p:titleStyle>
      <a:lvl1pPr algn="l" defTabSz="914353" rtl="0" eaLnBrk="1" latinLnBrk="0" hangingPunct="1">
        <a:lnSpc>
          <a:spcPct val="90000"/>
        </a:lnSpc>
        <a:spcBef>
          <a:spcPct val="0"/>
        </a:spcBef>
        <a:buNone/>
        <a:defRPr sz="2857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588" indent="-228588" algn="l" defTabSz="91435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764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14" b="1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2941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29" kern="1200">
          <a:solidFill>
            <a:schemeClr val="tx1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118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43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294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471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47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4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0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2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59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5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2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024">
          <p15:clr>
            <a:srgbClr val="F26B43"/>
          </p15:clr>
        </p15:guide>
        <p15:guide id="2" pos="5375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8458" y="772930"/>
            <a:ext cx="11573951" cy="8648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8458" y="1825625"/>
            <a:ext cx="116136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8458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253375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8883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2E899F7-2146-4647-BE4A-0093A588BC85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25337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25337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fld id="{5127E141-1DFE-0542-A775-70613543583B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25337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253375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4DD7EAC0-A496-33AC-C791-053EFEA3D823}"/>
              </a:ext>
            </a:extLst>
          </p:cNvPr>
          <p:cNvCxnSpPr>
            <a:cxnSpLocks/>
          </p:cNvCxnSpPr>
          <p:nvPr userDrawn="1"/>
        </p:nvCxnSpPr>
        <p:spPr>
          <a:xfrm flipH="1">
            <a:off x="309591" y="646479"/>
            <a:ext cx="1157395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Image 7" descr="Une image contenant texte&#10;&#10;Description générée automatiquement">
            <a:extLst>
              <a:ext uri="{FF2B5EF4-FFF2-40B4-BE49-F238E27FC236}">
                <a16:creationId xmlns:a16="http://schemas.microsoft.com/office/drawing/2014/main" id="{6BA341A5-7C3C-50F1-FEDD-D93A83AF8F88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1106" y="71898"/>
            <a:ext cx="1019000" cy="521644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E87BD8B6-439C-A8E4-F1BA-81F190E07E06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19795" y="-3929"/>
            <a:ext cx="1702288" cy="650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870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  <p:sldLayoutId id="2147483699" r:id="rId17"/>
    <p:sldLayoutId id="2147483700" r:id="rId18"/>
    <p:sldLayoutId id="2147483701" r:id="rId19"/>
    <p:sldLayoutId id="2147483702" r:id="rId20"/>
    <p:sldLayoutId id="2147483703" r:id="rId21"/>
  </p:sldLayoutIdLst>
  <p:hf hdr="0" ftr="0"/>
  <p:txStyles>
    <p:titleStyle>
      <a:lvl1pPr algn="l" defTabSz="914353" rtl="0" eaLnBrk="1" latinLnBrk="0" hangingPunct="1">
        <a:lnSpc>
          <a:spcPct val="90000"/>
        </a:lnSpc>
        <a:spcBef>
          <a:spcPct val="0"/>
        </a:spcBef>
        <a:buNone/>
        <a:defRPr sz="2857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588" indent="-228588" algn="l" defTabSz="91435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764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14" b="1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2941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29" kern="1200">
          <a:solidFill>
            <a:schemeClr val="tx1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118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43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294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471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47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4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0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2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59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5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2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024">
          <p15:clr>
            <a:srgbClr val="F26B43"/>
          </p15:clr>
        </p15:guide>
        <p15:guide id="2" pos="5375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8458" y="772930"/>
            <a:ext cx="11573951" cy="8648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8458" y="1825625"/>
            <a:ext cx="116136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8458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253375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8883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2E899F7-2146-4647-BE4A-0093A588BC85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25337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25337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fld id="{5127E141-1DFE-0542-A775-70613543583B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25337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253375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4DD7EAC0-A496-33AC-C791-053EFEA3D823}"/>
              </a:ext>
            </a:extLst>
          </p:cNvPr>
          <p:cNvCxnSpPr>
            <a:cxnSpLocks/>
          </p:cNvCxnSpPr>
          <p:nvPr userDrawn="1"/>
        </p:nvCxnSpPr>
        <p:spPr>
          <a:xfrm flipH="1">
            <a:off x="309591" y="646479"/>
            <a:ext cx="1157395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Image 7" descr="Une image contenant texte&#10;&#10;Description générée automatiquement">
            <a:extLst>
              <a:ext uri="{FF2B5EF4-FFF2-40B4-BE49-F238E27FC236}">
                <a16:creationId xmlns:a16="http://schemas.microsoft.com/office/drawing/2014/main" id="{6BA341A5-7C3C-50F1-FEDD-D93A83AF8F88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1106" y="71898"/>
            <a:ext cx="1019000" cy="521644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E87BD8B6-439C-A8E4-F1BA-81F190E07E06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19795" y="-3929"/>
            <a:ext cx="1702288" cy="650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778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  <p:sldLayoutId id="2147483718" r:id="rId14"/>
    <p:sldLayoutId id="2147483719" r:id="rId15"/>
    <p:sldLayoutId id="2147483720" r:id="rId16"/>
    <p:sldLayoutId id="2147483721" r:id="rId17"/>
    <p:sldLayoutId id="2147483722" r:id="rId18"/>
    <p:sldLayoutId id="2147483723" r:id="rId19"/>
    <p:sldLayoutId id="2147483724" r:id="rId20"/>
    <p:sldLayoutId id="2147483725" r:id="rId21"/>
  </p:sldLayoutIdLst>
  <p:hf hdr="0" ftr="0"/>
  <p:txStyles>
    <p:titleStyle>
      <a:lvl1pPr algn="l" defTabSz="914353" rtl="0" eaLnBrk="1" latinLnBrk="0" hangingPunct="1">
        <a:lnSpc>
          <a:spcPct val="90000"/>
        </a:lnSpc>
        <a:spcBef>
          <a:spcPct val="0"/>
        </a:spcBef>
        <a:buNone/>
        <a:defRPr sz="2857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588" indent="-228588" algn="l" defTabSz="91435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764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14" b="1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2941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29" kern="1200">
          <a:solidFill>
            <a:schemeClr val="tx1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118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43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294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471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47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4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0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2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59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5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2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024">
          <p15:clr>
            <a:srgbClr val="F26B43"/>
          </p15:clr>
        </p15:guide>
        <p15:guide id="2" pos="537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09350B-581C-CF64-78DE-3A726DC339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09855" y="2008594"/>
            <a:ext cx="5209309" cy="1557566"/>
          </a:xfrm>
        </p:spPr>
        <p:txBody>
          <a:bodyPr>
            <a:normAutofit fontScale="90000"/>
          </a:bodyPr>
          <a:lstStyle/>
          <a:p>
            <a:r>
              <a:rPr lang="fr-FR" dirty="0"/>
              <a:t>Détection et outils d’identification rapide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477E624-8C7E-FD90-83B3-5CF334ACE7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Boîte à outils VIH avancé</a:t>
            </a:r>
          </a:p>
          <a:p>
            <a:r>
              <a:rPr lang="fr-FR" b="1" dirty="0"/>
              <a:t>Section 2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2ED64D8-1786-5131-F468-06043139B8F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27017CF1-1203-18C5-42F9-2F3217B7B6E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6C24A-C5DD-CE49-B666-1EB2B8545059}" type="datetime1"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8" name="Picture 4" descr="Ruban Rouge à La Main. Symbole De La Lutte Contre Le Sida. Illustration  Vectorielle De La Sensibilisation Au Vih, Sida. | Vecteur Premium"/>
          <p:cNvPicPr>
            <a:picLocks noGrp="1" noChangeAspect="1" noChangeArrowheads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5" b="2255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4780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0ABA42-1659-5ADF-7E75-26DE03613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256" y="-31517"/>
            <a:ext cx="11883541" cy="679890"/>
          </a:xfrm>
        </p:spPr>
        <p:txBody>
          <a:bodyPr/>
          <a:lstStyle/>
          <a:p>
            <a:r>
              <a:rPr lang="fr-FR" sz="2400" dirty="0"/>
              <a:t>Conditions cliniques &amp; signes de danger </a:t>
            </a:r>
            <a:r>
              <a:rPr lang="fr-FR" sz="2400" dirty="0" smtClean="0"/>
              <a:t>majeurs</a:t>
            </a:r>
            <a:endParaRPr lang="fr-FR" sz="24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51E70FF-C2C1-EBB9-124F-AC03ED6E690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C42BC2-714B-E74C-96FD-84AD3A69805C}" type="datetime1"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639130"/>
              </p:ext>
            </p:extLst>
          </p:nvPr>
        </p:nvGraphicFramePr>
        <p:xfrm>
          <a:off x="261256" y="1550390"/>
          <a:ext cx="11565167" cy="4659910"/>
        </p:xfrm>
        <a:graphic>
          <a:graphicData uri="http://schemas.openxmlformats.org/drawingml/2006/table">
            <a:tbl>
              <a:tblPr firstRow="1" bandRow="1">
                <a:effectLst/>
                <a:tableStyleId>{00A15C55-8517-42AA-B614-E9B94910E393}</a:tableStyleId>
              </a:tblPr>
              <a:tblGrid>
                <a:gridCol w="3100806">
                  <a:extLst>
                    <a:ext uri="{9D8B030D-6E8A-4147-A177-3AD203B41FA5}">
                      <a16:colId xmlns:a16="http://schemas.microsoft.com/office/drawing/2014/main" val="3404260328"/>
                    </a:ext>
                  </a:extLst>
                </a:gridCol>
                <a:gridCol w="2965080">
                  <a:extLst>
                    <a:ext uri="{9D8B030D-6E8A-4147-A177-3AD203B41FA5}">
                      <a16:colId xmlns:a16="http://schemas.microsoft.com/office/drawing/2014/main" val="3209029474"/>
                    </a:ext>
                  </a:extLst>
                </a:gridCol>
                <a:gridCol w="5499281">
                  <a:extLst>
                    <a:ext uri="{9D8B030D-6E8A-4147-A177-3AD203B41FA5}">
                      <a16:colId xmlns:a16="http://schemas.microsoft.com/office/drawing/2014/main" val="603609545"/>
                    </a:ext>
                  </a:extLst>
                </a:gridCol>
              </a:tblGrid>
              <a:tr h="649078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Diagnostic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Signes cliniques et sévérité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1817718"/>
                  </a:ext>
                </a:extLst>
              </a:tr>
              <a:tr h="761139">
                <a:tc>
                  <a:txBody>
                    <a:bodyPr/>
                    <a:lstStyle/>
                    <a:p>
                      <a:pPr marL="0" marR="0" lvl="0" indent="0" algn="ctr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Etat de conscience général</a:t>
                      </a:r>
                      <a:endParaRPr lang="fr-F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Etat de  conscience AVPU</a:t>
                      </a:r>
                      <a:endParaRPr lang="fr-F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Signes neurologiques </a:t>
                      </a:r>
                      <a:r>
                        <a:rPr lang="fr-BE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fr-BE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BE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voir échelle </a:t>
                      </a:r>
                      <a:r>
                        <a:rPr lang="fr-BE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gravité</a:t>
                      </a:r>
                      <a:endParaRPr lang="fr-F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35240120"/>
                  </a:ext>
                </a:extLst>
              </a:tr>
              <a:tr h="479475">
                <a:tc>
                  <a:txBody>
                    <a:bodyPr/>
                    <a:lstStyle/>
                    <a:p>
                      <a:pPr marL="0" marR="0" indent="0" algn="ctr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Anémie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Hémoglobine test rapide 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fr-BE" sz="16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Hb</a:t>
                      </a:r>
                      <a:r>
                        <a:rPr lang="fr-BE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&lt; = 6 g/dl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3587131"/>
                  </a:ext>
                </a:extLst>
              </a:tr>
              <a:tr h="528425">
                <a:tc>
                  <a:txBody>
                    <a:bodyPr/>
                    <a:lstStyle/>
                    <a:p>
                      <a:pPr marL="0" marR="0" indent="0" algn="ctr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Malnutrition modérée/ sévère </a:t>
                      </a:r>
                      <a:endParaRPr lang="fr-F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Périmètre brachial </a:t>
                      </a:r>
                      <a:endParaRPr lang="fr-F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PB &lt;11.5  cm ( 6-59 mois) </a:t>
                      </a:r>
                      <a:endParaRPr lang="fr-F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7979444"/>
                  </a:ext>
                </a:extLst>
              </a:tr>
              <a:tr h="528425">
                <a:tc rowSpan="2">
                  <a:txBody>
                    <a:bodyPr/>
                    <a:lstStyle/>
                    <a:p>
                      <a:pPr marL="0" marR="0" indent="0" algn="ctr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Fonction rénale 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Créatinine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Clairance </a:t>
                      </a:r>
                      <a:r>
                        <a:rPr lang="fr-BE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Creat</a:t>
                      </a:r>
                      <a:r>
                        <a:rPr lang="fr-BE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fr-BE" sz="16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Creat</a:t>
                      </a:r>
                      <a:r>
                        <a:rPr lang="fr-BE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&gt; 1.2 mg  </a:t>
                      </a:r>
                      <a:endParaRPr lang="fr-FR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14039993"/>
                  </a:ext>
                </a:extLst>
              </a:tr>
              <a:tr h="488897">
                <a:tc vMerge="1">
                  <a:txBody>
                    <a:bodyPr/>
                    <a:lstStyle/>
                    <a:p>
                      <a:pPr marL="0" marR="0" indent="0" algn="ctr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i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60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Hypokaliémie</a:t>
                      </a:r>
                      <a:endParaRPr lang="fr-FR" sz="1600" i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600" i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Potassium </a:t>
                      </a:r>
                      <a:r>
                        <a:rPr lang="fr-BE" sz="160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(&lt;3,0 mEq/L )</a:t>
                      </a:r>
                      <a:endParaRPr lang="fr-FR" sz="1600" i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7670641"/>
                  </a:ext>
                </a:extLst>
              </a:tr>
              <a:tr h="775498">
                <a:tc>
                  <a:txBody>
                    <a:bodyPr/>
                    <a:lstStyle/>
                    <a:p>
                      <a:pPr marL="0" marR="0" lvl="0" indent="0" algn="ctr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Fonction hépatique </a:t>
                      </a:r>
                      <a:r>
                        <a:rPr lang="fr-F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Hépatites </a:t>
                      </a:r>
                    </a:p>
                    <a:p>
                      <a:pPr marL="0" marR="0" indent="0" algn="ctr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Hypoglycémie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6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HBsAG</a:t>
                      </a:r>
                      <a:r>
                        <a:rPr lang="fr-BE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(+) </a:t>
                      </a:r>
                    </a:p>
                    <a:p>
                      <a:pPr marL="0" marR="0" indent="0" algn="ctr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HGT &lt; 80 mg/</a:t>
                      </a:r>
                      <a:r>
                        <a:rPr lang="fr-BE" sz="16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dL</a:t>
                      </a:r>
                      <a:r>
                        <a:rPr lang="fr-BE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ou 4.0  </a:t>
                      </a:r>
                      <a:r>
                        <a:rPr lang="fr-BE" sz="16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mmol</a:t>
                      </a:r>
                      <a:r>
                        <a:rPr lang="fr-BE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/L – </a:t>
                      </a:r>
                      <a:endParaRPr lang="fr-FR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4641731"/>
                  </a:ext>
                </a:extLst>
              </a:tr>
              <a:tr h="448973">
                <a:tc>
                  <a:txBody>
                    <a:bodyPr/>
                    <a:lstStyle/>
                    <a:p>
                      <a:pPr marL="0" marR="0" indent="0" algn="ctr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6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Thrombo</a:t>
                      </a:r>
                      <a:r>
                        <a:rPr lang="fr-BE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-embolie veineuse </a:t>
                      </a:r>
                      <a:endParaRPr lang="fr-F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Douleurs / œdème </a:t>
                      </a:r>
                      <a:r>
                        <a:rPr lang="fr-BE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unilatéral</a:t>
                      </a:r>
                      <a:endParaRPr lang="fr-F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Embolies </a:t>
                      </a:r>
                      <a:r>
                        <a:rPr lang="fr-BE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pulmonaire / </a:t>
                      </a:r>
                      <a:r>
                        <a:rPr lang="fr-BE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cardiaque </a:t>
                      </a:r>
                      <a:endParaRPr lang="fr-FR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97256821"/>
                  </a:ext>
                </a:extLst>
              </a:tr>
            </a:tbl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2248086" y="1524990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sz="20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61256" y="801715"/>
            <a:ext cx="115651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Investiguer </a:t>
            </a:r>
            <a:r>
              <a:rPr lang="fr-FR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</a:t>
            </a:r>
            <a:r>
              <a:rPr lang="fr-FR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urgence </a:t>
            </a:r>
            <a:r>
              <a:rPr lang="fr-FR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 rapides niveau triage </a:t>
            </a:r>
            <a:endParaRPr lang="fr-FR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fr-FR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(+) </a:t>
            </a:r>
            <a:r>
              <a:rPr lang="fr-FR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fr-FR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échantillon pour  examen </a:t>
            </a:r>
            <a:r>
              <a:rPr lang="fr-FR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complémentaire </a:t>
            </a:r>
            <a:r>
              <a:rPr lang="fr-FR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</a:t>
            </a:r>
            <a:r>
              <a:rPr lang="fr-FR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</a:t>
            </a:r>
            <a:endParaRPr lang="fr-FR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8569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309591" y="2300732"/>
            <a:ext cx="11573950" cy="3685013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309591" y="1032745"/>
            <a:ext cx="11573950" cy="10576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90ABA42-1659-5ADF-7E75-26DE03613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591" y="95800"/>
            <a:ext cx="11573950" cy="548511"/>
          </a:xfrm>
        </p:spPr>
        <p:txBody>
          <a:bodyPr/>
          <a:lstStyle/>
          <a:p>
            <a:r>
              <a:rPr lang="fr-FR" sz="2400" dirty="0"/>
              <a:t>Syndromes neurologiques chez les </a:t>
            </a:r>
            <a:r>
              <a:rPr lang="fr-FR" sz="2400" dirty="0" err="1"/>
              <a:t>pvvih</a:t>
            </a:r>
            <a:endParaRPr lang="fr-FR" sz="240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452078D-074A-07E0-B11B-31E2152C56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99284" y="1072143"/>
            <a:ext cx="4794563" cy="423917"/>
          </a:xfrm>
        </p:spPr>
        <p:txBody>
          <a:bodyPr/>
          <a:lstStyle/>
          <a:p>
            <a:pPr lvl="0" indent="0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fr-FR" altLang="fr-FR" dirty="0">
                <a:solidFill>
                  <a:schemeClr val="tx1"/>
                </a:solidFill>
                <a:ea typeface="Calibri" panose="020F0502020204030204" pitchFamily="34" charset="0"/>
              </a:rPr>
              <a:t>Trois pathologies majeures avec le VIH :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51E70FF-C2C1-EBB9-124F-AC03ED6E690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326578"/>
            <a:fld id="{BBC42BC2-714B-E74C-96FD-84AD3A69805C}" type="datetime1">
              <a:rPr lang="fr-FR">
                <a:latin typeface="Calibri" panose="020F0502020204030204"/>
              </a:rPr>
              <a:pPr defTabSz="326578"/>
              <a:t>26/06/2024</a:t>
            </a:fld>
            <a:r>
              <a:rPr lang="fr-FR" dirty="0">
                <a:latin typeface="Calibri" panose="020F0502020204030204"/>
              </a:rPr>
              <a:t> - </a:t>
            </a:r>
            <a:fld id="{D92EDA0F-8E0B-AD49-88BD-82EA2AD17347}" type="slidenum">
              <a:rPr lang="fr-FR">
                <a:latin typeface="Calibri" panose="020F0502020204030204"/>
              </a:rPr>
              <a:pPr defTabSz="326578"/>
              <a:t>3</a:t>
            </a:fld>
            <a:endParaRPr lang="fr-FR" dirty="0">
              <a:latin typeface="Calibri" panose="020F050202020403020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70159" y="3206873"/>
            <a:ext cx="3549177" cy="240184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7452078D-074A-07E0-B11B-31E2152C56BB}"/>
              </a:ext>
            </a:extLst>
          </p:cNvPr>
          <p:cNvSpPr txBox="1">
            <a:spLocks/>
          </p:cNvSpPr>
          <p:nvPr/>
        </p:nvSpPr>
        <p:spPr>
          <a:xfrm>
            <a:off x="584486" y="3688351"/>
            <a:ext cx="3320521" cy="14388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-385722" algn="l" defTabSz="914353" rtl="0" eaLnBrk="1" latinLnBrk="0" hangingPunct="1">
              <a:lnSpc>
                <a:spcPct val="90000"/>
              </a:lnSpc>
              <a:spcBef>
                <a:spcPts val="857"/>
              </a:spcBef>
              <a:spcAft>
                <a:spcPts val="1286"/>
              </a:spcAft>
              <a:buClr>
                <a:schemeClr val="tx1"/>
              </a:buClr>
              <a:buSzPct val="150000"/>
              <a:buFont typeface="+mj-lt"/>
              <a:buAutoNum type="arabicPeriod"/>
              <a:defRPr sz="2000" kern="12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764" indent="-228588" algn="l" defTabSz="91435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14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2941" indent="-228588" algn="l" defTabSz="91435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29" kern="12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118" indent="-228588" algn="l" defTabSz="91435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43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294" indent="-228588" algn="l" defTabSz="91435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471" indent="-228588" algn="l" defTabSz="91435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47" indent="-228588" algn="l" defTabSz="91435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4" indent="-228588" algn="l" defTabSz="91435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0" indent="-228588" algn="l" defTabSz="91435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fr-FR" altLang="fr-FR" u="sng" dirty="0">
                <a:solidFill>
                  <a:schemeClr val="tx1"/>
                </a:solidFill>
                <a:ea typeface="Calibri" panose="020F0502020204030204" pitchFamily="34" charset="0"/>
              </a:rPr>
              <a:t>Altérations de l’état mental :</a:t>
            </a:r>
          </a:p>
          <a:p>
            <a:pPr indent="0" algn="ctr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fr-FR" altLang="fr-FR" sz="1800" dirty="0">
                <a:solidFill>
                  <a:schemeClr val="tx1"/>
                </a:solidFill>
                <a:ea typeface="Calibri" panose="020F0502020204030204" pitchFamily="34" charset="0"/>
              </a:rPr>
              <a:t>Confusion</a:t>
            </a:r>
          </a:p>
          <a:p>
            <a:pPr indent="0" algn="ctr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fr-FR" altLang="fr-FR" sz="1800" dirty="0">
                <a:solidFill>
                  <a:schemeClr val="tx1"/>
                </a:solidFill>
                <a:ea typeface="Calibri" panose="020F0502020204030204" pitchFamily="34" charset="0"/>
              </a:rPr>
              <a:t>État de conscience réduit</a:t>
            </a:r>
          </a:p>
          <a:p>
            <a:pPr indent="0" algn="ctr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fr-FR" altLang="fr-FR" sz="1800" dirty="0">
                <a:solidFill>
                  <a:schemeClr val="tx1"/>
                </a:solidFill>
                <a:ea typeface="Calibri" panose="020F0502020204030204" pitchFamily="34" charset="0"/>
              </a:rPr>
              <a:t>Comportement altéré</a:t>
            </a:r>
          </a:p>
        </p:txBody>
      </p:sp>
      <p:sp>
        <p:nvSpPr>
          <p:cNvPr id="5" name="Rectangle 4"/>
          <p:cNvSpPr/>
          <p:nvPr/>
        </p:nvSpPr>
        <p:spPr>
          <a:xfrm>
            <a:off x="1317289" y="1584235"/>
            <a:ext cx="29418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Méningite à </a:t>
            </a:r>
            <a:r>
              <a:rPr lang="fr-FR" altLang="fr-FR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Cryptocoque</a:t>
            </a:r>
            <a:endParaRPr lang="fr-FR" altLang="fr-FR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266818" y="1584235"/>
            <a:ext cx="17833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Toxoplasmose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57889" y="1590114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TB SNC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163657" y="3037363"/>
            <a:ext cx="3867911" cy="277674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space réservé du texte 2">
            <a:extLst>
              <a:ext uri="{FF2B5EF4-FFF2-40B4-BE49-F238E27FC236}">
                <a16:creationId xmlns:a16="http://schemas.microsoft.com/office/drawing/2014/main" id="{7452078D-074A-07E0-B11B-31E2152C56BB}"/>
              </a:ext>
            </a:extLst>
          </p:cNvPr>
          <p:cNvSpPr txBox="1">
            <a:spLocks/>
          </p:cNvSpPr>
          <p:nvPr/>
        </p:nvSpPr>
        <p:spPr>
          <a:xfrm>
            <a:off x="4223092" y="3129799"/>
            <a:ext cx="3749039" cy="25794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-385722" algn="l" defTabSz="914353" rtl="0" eaLnBrk="1" latinLnBrk="0" hangingPunct="1">
              <a:lnSpc>
                <a:spcPct val="90000"/>
              </a:lnSpc>
              <a:spcBef>
                <a:spcPts val="857"/>
              </a:spcBef>
              <a:spcAft>
                <a:spcPts val="1286"/>
              </a:spcAft>
              <a:buClr>
                <a:schemeClr val="tx1"/>
              </a:buClr>
              <a:buSzPct val="150000"/>
              <a:buFont typeface="+mj-lt"/>
              <a:buAutoNum type="arabicPeriod"/>
              <a:defRPr sz="2000" kern="12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764" indent="-228588" algn="l" defTabSz="91435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14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2941" indent="-228588" algn="l" defTabSz="91435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29" kern="12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118" indent="-228588" algn="l" defTabSz="91435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43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294" indent="-228588" algn="l" defTabSz="91435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471" indent="-228588" algn="l" defTabSz="91435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47" indent="-228588" algn="l" defTabSz="91435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4" indent="-228588" algn="l" defTabSz="91435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0" indent="-228588" algn="l" defTabSz="91435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fr-FR" altLang="fr-FR" u="sng" dirty="0">
                <a:solidFill>
                  <a:schemeClr val="tx1"/>
                </a:solidFill>
                <a:ea typeface="Calibri" panose="020F0502020204030204" pitchFamily="34" charset="0"/>
              </a:rPr>
              <a:t>Neurologie focale altérée :</a:t>
            </a:r>
          </a:p>
          <a:p>
            <a:pPr indent="0" algn="ctr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fr-FR" altLang="fr-FR" sz="1800" dirty="0">
                <a:solidFill>
                  <a:schemeClr val="tx1"/>
                </a:solidFill>
                <a:ea typeface="Calibri" panose="020F0502020204030204" pitchFamily="34" charset="0"/>
              </a:rPr>
              <a:t>Déficit nerfs crâniens</a:t>
            </a:r>
          </a:p>
          <a:p>
            <a:pPr indent="0" algn="ctr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fr-FR" altLang="fr-FR" sz="1800" dirty="0">
                <a:solidFill>
                  <a:schemeClr val="tx1"/>
                </a:solidFill>
                <a:ea typeface="Calibri" panose="020F0502020204030204" pitchFamily="34" charset="0"/>
              </a:rPr>
              <a:t>Déficit visuel</a:t>
            </a:r>
          </a:p>
          <a:p>
            <a:pPr indent="0" algn="ctr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fr-FR" altLang="fr-FR" sz="1800" dirty="0">
                <a:solidFill>
                  <a:schemeClr val="tx1"/>
                </a:solidFill>
                <a:ea typeface="Calibri" panose="020F0502020204030204" pitchFamily="34" charset="0"/>
              </a:rPr>
              <a:t>Hémiplégie</a:t>
            </a:r>
          </a:p>
          <a:p>
            <a:pPr indent="0" algn="ctr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fr-FR" altLang="fr-FR" sz="1800" dirty="0">
                <a:solidFill>
                  <a:schemeClr val="tx1"/>
                </a:solidFill>
                <a:ea typeface="Calibri" panose="020F0502020204030204" pitchFamily="34" charset="0"/>
              </a:rPr>
              <a:t>Paraplégie</a:t>
            </a:r>
          </a:p>
          <a:p>
            <a:pPr indent="0" algn="ctr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fr-FR" altLang="fr-FR" sz="1800" dirty="0">
                <a:solidFill>
                  <a:schemeClr val="tx1"/>
                </a:solidFill>
                <a:ea typeface="Calibri" panose="020F0502020204030204" pitchFamily="34" charset="0"/>
              </a:rPr>
              <a:t>Mouvements anormaux</a:t>
            </a:r>
          </a:p>
          <a:p>
            <a:pPr indent="0" algn="ctr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fr-FR" altLang="fr-FR" sz="1800" dirty="0">
                <a:solidFill>
                  <a:schemeClr val="tx1"/>
                </a:solidFill>
                <a:ea typeface="Calibri" panose="020F0502020204030204" pitchFamily="34" charset="0"/>
              </a:rPr>
              <a:t>Incapacité à se déplacer sans aide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8175889" y="3206873"/>
            <a:ext cx="3549177" cy="240184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7452078D-074A-07E0-B11B-31E2152C56BB}"/>
              </a:ext>
            </a:extLst>
          </p:cNvPr>
          <p:cNvSpPr txBox="1">
            <a:spLocks/>
          </p:cNvSpPr>
          <p:nvPr/>
        </p:nvSpPr>
        <p:spPr>
          <a:xfrm>
            <a:off x="8290216" y="3363029"/>
            <a:ext cx="3320521" cy="20895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-385722" algn="l" defTabSz="914353" rtl="0" eaLnBrk="1" latinLnBrk="0" hangingPunct="1">
              <a:lnSpc>
                <a:spcPct val="90000"/>
              </a:lnSpc>
              <a:spcBef>
                <a:spcPts val="857"/>
              </a:spcBef>
              <a:spcAft>
                <a:spcPts val="1286"/>
              </a:spcAft>
              <a:buClr>
                <a:schemeClr val="tx1"/>
              </a:buClr>
              <a:buSzPct val="150000"/>
              <a:buFont typeface="+mj-lt"/>
              <a:buAutoNum type="arabicPeriod"/>
              <a:defRPr sz="2000" kern="12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764" indent="-228588" algn="l" defTabSz="91435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14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2941" indent="-228588" algn="l" defTabSz="91435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29" kern="12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118" indent="-228588" algn="l" defTabSz="91435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43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294" indent="-228588" algn="l" defTabSz="91435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471" indent="-228588" algn="l" defTabSz="91435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47" indent="-228588" algn="l" defTabSz="91435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4" indent="-228588" algn="l" defTabSz="91435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0" indent="-228588" algn="l" defTabSz="91435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fr-FR" altLang="fr-FR" u="sng" dirty="0">
                <a:solidFill>
                  <a:schemeClr val="tx1"/>
                </a:solidFill>
                <a:ea typeface="Calibri" panose="020F0502020204030204" pitchFamily="34" charset="0"/>
              </a:rPr>
              <a:t>Méningiome:</a:t>
            </a:r>
          </a:p>
          <a:p>
            <a:pPr indent="0" algn="ctr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fr-FR" altLang="fr-FR" sz="1800" dirty="0">
                <a:solidFill>
                  <a:schemeClr val="tx1"/>
                </a:solidFill>
                <a:ea typeface="Calibri" panose="020F0502020204030204" pitchFamily="34" charset="0"/>
              </a:rPr>
              <a:t>Maux de tête</a:t>
            </a:r>
          </a:p>
          <a:p>
            <a:pPr indent="0" algn="ctr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fr-FR" altLang="fr-FR" sz="1800" dirty="0">
                <a:solidFill>
                  <a:schemeClr val="tx1"/>
                </a:solidFill>
                <a:ea typeface="Calibri" panose="020F0502020204030204" pitchFamily="34" charset="0"/>
              </a:rPr>
              <a:t>Photophobie</a:t>
            </a:r>
          </a:p>
          <a:p>
            <a:pPr indent="0" algn="ctr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fr-FR" altLang="fr-FR" sz="1800" dirty="0">
                <a:solidFill>
                  <a:schemeClr val="tx1"/>
                </a:solidFill>
                <a:ea typeface="Calibri" panose="020F0502020204030204" pitchFamily="34" charset="0"/>
              </a:rPr>
              <a:t>Raideur de nuque</a:t>
            </a:r>
          </a:p>
          <a:p>
            <a:pPr indent="0" algn="just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fr-FR" altLang="fr-FR" sz="1200" dirty="0">
                <a:solidFill>
                  <a:schemeClr val="tx1"/>
                </a:solidFill>
                <a:ea typeface="Calibri" panose="020F0502020204030204" pitchFamily="34" charset="0"/>
              </a:rPr>
              <a:t>NB : Méningite TB et </a:t>
            </a:r>
            <a:r>
              <a:rPr lang="fr-FR" altLang="fr-FR" sz="1200" dirty="0" err="1">
                <a:solidFill>
                  <a:schemeClr val="tx1"/>
                </a:solidFill>
                <a:ea typeface="Calibri" panose="020F0502020204030204" pitchFamily="34" charset="0"/>
              </a:rPr>
              <a:t>cryptococcique</a:t>
            </a:r>
            <a:r>
              <a:rPr lang="fr-FR" altLang="fr-FR" sz="1200" dirty="0">
                <a:solidFill>
                  <a:schemeClr val="tx1"/>
                </a:solidFill>
                <a:ea typeface="Calibri" panose="020F0502020204030204" pitchFamily="34" charset="0"/>
              </a:rPr>
              <a:t>  souvent atypiques avec signes neurologiques en plus ou différents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666705" y="2492918"/>
            <a:ext cx="4801827" cy="4216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6520">
              <a:lnSpc>
                <a:spcPct val="107000"/>
              </a:lnSpc>
              <a:spcBef>
                <a:spcPts val="360"/>
              </a:spcBef>
            </a:pPr>
            <a:r>
              <a:rPr lang="fr-BE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Toutes</a:t>
            </a:r>
            <a:r>
              <a:rPr lang="fr-BE" sz="2000" b="1" spc="-25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combinaisons</a:t>
            </a:r>
            <a:r>
              <a:rPr lang="fr-BE" sz="2000" b="1" spc="-1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lang="fr-BE" sz="2000" b="1" spc="-5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ces signes</a:t>
            </a:r>
            <a:r>
              <a:rPr lang="fr-BE" sz="2000" b="1" spc="-5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fr-FR" b="1" dirty="0">
              <a:solidFill>
                <a:schemeClr val="accent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393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9591" y="1502645"/>
            <a:ext cx="6349365" cy="418695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90ABA42-1659-5ADF-7E75-26DE03613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591" y="95800"/>
            <a:ext cx="11573950" cy="548511"/>
          </a:xfrm>
        </p:spPr>
        <p:txBody>
          <a:bodyPr/>
          <a:lstStyle/>
          <a:p>
            <a:r>
              <a:rPr lang="fr-FR" sz="2400" dirty="0"/>
              <a:t>Tests rapides à l’admission pour VIH avancé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452078D-074A-07E0-B11B-31E2152C56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38247" y="1763814"/>
            <a:ext cx="5892051" cy="3664616"/>
          </a:xfrm>
        </p:spPr>
        <p:txBody>
          <a:bodyPr/>
          <a:lstStyle/>
          <a:p>
            <a:pPr lvl="0" indent="0" algn="just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None/>
            </a:pPr>
            <a:r>
              <a:rPr lang="fr-BE" altLang="fr-FR" sz="1800" dirty="0">
                <a:solidFill>
                  <a:schemeClr val="tx1"/>
                </a:solidFill>
                <a:ea typeface="Calibri" panose="020F0502020204030204" pitchFamily="34" charset="0"/>
              </a:rPr>
              <a:t>Après confirmation du statut VIH, la mesure des CD4 est essentielle pour guider la recherche des infections opportunistes : nombre d’entre elles n’apparaissant que si les CD4 &lt; 200 </a:t>
            </a:r>
            <a:endParaRPr lang="fr-FR" altLang="fr-FR" sz="1800" dirty="0">
              <a:solidFill>
                <a:schemeClr val="tx1"/>
              </a:solidFill>
            </a:endParaRPr>
          </a:p>
          <a:p>
            <a:pPr marL="285750" lvl="0" indent="-285750" algn="just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fr-BE" altLang="fr-FR" sz="1800" dirty="0">
                <a:solidFill>
                  <a:schemeClr val="tx1"/>
                </a:solidFill>
                <a:ea typeface="Calibri" panose="020F0502020204030204" pitchFamily="34" charset="0"/>
              </a:rPr>
              <a:t>Le niveau des CD4 peut être  mesuré par des appareils mobiles (PIMA, BD </a:t>
            </a:r>
            <a:r>
              <a:rPr lang="fr-BE" altLang="fr-FR" sz="1800" dirty="0" err="1">
                <a:solidFill>
                  <a:schemeClr val="tx1"/>
                </a:solidFill>
                <a:ea typeface="Calibri" panose="020F0502020204030204" pitchFamily="34" charset="0"/>
              </a:rPr>
              <a:t>Facspresto</a:t>
            </a:r>
            <a:r>
              <a:rPr lang="fr-BE" altLang="fr-FR" sz="1800" dirty="0">
                <a:solidFill>
                  <a:schemeClr val="tx1"/>
                </a:solidFill>
                <a:ea typeface="Calibri" panose="020F0502020204030204" pitchFamily="34" charset="0"/>
              </a:rPr>
              <a:t> , </a:t>
            </a:r>
            <a:r>
              <a:rPr lang="fr-BE" altLang="fr-FR" sz="1800" dirty="0" err="1">
                <a:solidFill>
                  <a:schemeClr val="tx1"/>
                </a:solidFill>
                <a:ea typeface="Calibri" panose="020F0502020204030204" pitchFamily="34" charset="0"/>
              </a:rPr>
              <a:t>Visitect</a:t>
            </a:r>
            <a:r>
              <a:rPr lang="fr-BE" altLang="fr-FR" sz="1800" dirty="0">
                <a:solidFill>
                  <a:schemeClr val="tx1"/>
                </a:solidFill>
                <a:ea typeface="Calibri" panose="020F0502020204030204" pitchFamily="34" charset="0"/>
              </a:rPr>
              <a:t>) mais la plupart sont en manque de réactifs vu l’arrêt de leur production par certaines compagnies.</a:t>
            </a:r>
            <a:endParaRPr lang="fr-FR" altLang="fr-FR" sz="1800" dirty="0">
              <a:solidFill>
                <a:schemeClr val="tx1"/>
              </a:solidFill>
            </a:endParaRPr>
          </a:p>
          <a:p>
            <a:pPr marL="285750" lvl="0" indent="-285750" algn="just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fr-BE" altLang="fr-FR" sz="1800" dirty="0">
                <a:solidFill>
                  <a:schemeClr val="tx1"/>
                </a:solidFill>
                <a:ea typeface="Calibri" panose="020F0502020204030204" pitchFamily="34" charset="0"/>
              </a:rPr>
              <a:t>Test CD4 semi-quantitatif (</a:t>
            </a:r>
            <a:r>
              <a:rPr lang="fr-BE" altLang="fr-FR" sz="1800" dirty="0" err="1">
                <a:solidFill>
                  <a:schemeClr val="tx1"/>
                </a:solidFill>
                <a:ea typeface="Calibri" panose="020F0502020204030204" pitchFamily="34" charset="0"/>
              </a:rPr>
              <a:t>Visitect</a:t>
            </a:r>
            <a:r>
              <a:rPr lang="fr-BE" altLang="fr-FR" sz="1800" dirty="0">
                <a:solidFill>
                  <a:schemeClr val="tx1"/>
                </a:solidFill>
                <a:ea typeface="Calibri" panose="020F0502020204030204" pitchFamily="34" charset="0"/>
              </a:rPr>
              <a:t>), permettant de définir si les CD4 sont &lt;200, disponible sur le marché </a:t>
            </a:r>
            <a:r>
              <a:rPr lang="fr-BE" sz="1800" dirty="0">
                <a:solidFill>
                  <a:schemeClr val="tx1"/>
                </a:solidFill>
                <a:ea typeface="Calibri" panose="020F0502020204030204" pitchFamily="34" charset="0"/>
              </a:rPr>
              <a:t>POC VL/EID : détection de l'échec du traitement et identification plus rapide des enfants infectés </a:t>
            </a:r>
            <a:endParaRPr lang="fr-FR" sz="1800" dirty="0">
              <a:solidFill>
                <a:schemeClr val="tx1"/>
              </a:solidFill>
              <a:ea typeface="Calibri" panose="020F0502020204030204" pitchFamily="34" charset="0"/>
            </a:endParaRP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51E70FF-C2C1-EBB9-124F-AC03ED6E690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326578"/>
            <a:fld id="{BBC42BC2-714B-E74C-96FD-84AD3A69805C}" type="datetime1">
              <a:rPr lang="fr-FR">
                <a:latin typeface="Calibri" panose="020F0502020204030204"/>
              </a:rPr>
              <a:pPr defTabSz="326578"/>
              <a:t>26/06/2024</a:t>
            </a:fld>
            <a:r>
              <a:rPr lang="fr-FR" dirty="0">
                <a:latin typeface="Calibri" panose="020F0502020204030204"/>
              </a:rPr>
              <a:t> - </a:t>
            </a:r>
            <a:fld id="{D92EDA0F-8E0B-AD49-88BD-82EA2AD17347}" type="slidenum">
              <a:rPr lang="fr-FR">
                <a:latin typeface="Calibri" panose="020F0502020204030204"/>
              </a:rPr>
              <a:pPr defTabSz="326578"/>
              <a:t>4</a:t>
            </a:fld>
            <a:endParaRPr lang="fr-FR" dirty="0">
              <a:latin typeface="Calibri" panose="020F0502020204030204"/>
            </a:endParaRPr>
          </a:p>
        </p:txBody>
      </p:sp>
      <p:pic>
        <p:nvPicPr>
          <p:cNvPr id="3074" name="Picture 2" descr="VISITECT® CD4 | Omega Diagnostics Group Pl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2438" y="1979138"/>
            <a:ext cx="4566826" cy="3255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59156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9591" y="1237583"/>
            <a:ext cx="11516833" cy="122621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90ABA42-1659-5ADF-7E75-26DE03613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591" y="95800"/>
            <a:ext cx="11573950" cy="548511"/>
          </a:xfrm>
        </p:spPr>
        <p:txBody>
          <a:bodyPr/>
          <a:lstStyle/>
          <a:p>
            <a:r>
              <a:rPr lang="fr-FR" sz="2400" dirty="0"/>
              <a:t>Tests rapides à l’admission pour VIH avancé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452078D-074A-07E0-B11B-31E2152C56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311849" y="1306162"/>
            <a:ext cx="7569433" cy="1089057"/>
          </a:xfrm>
        </p:spPr>
        <p:txBody>
          <a:bodyPr/>
          <a:lstStyle/>
          <a:p>
            <a:pPr lvl="0" indent="0" algn="ctr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BE" altLang="fr-FR" b="1" dirty="0">
                <a:solidFill>
                  <a:schemeClr val="tx1"/>
                </a:solidFill>
              </a:rPr>
              <a:t>Si taux de CD4 est &lt; 200 </a:t>
            </a:r>
            <a:r>
              <a:rPr lang="fr-BE" altLang="fr-FR" dirty="0">
                <a:solidFill>
                  <a:schemeClr val="tx1"/>
                </a:solidFill>
              </a:rPr>
              <a:t>:</a:t>
            </a:r>
          </a:p>
          <a:p>
            <a:pPr marL="342900" lvl="0" indent="-342900" algn="just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</a:pPr>
            <a:r>
              <a:rPr lang="fr-BE" altLang="fr-FR" dirty="0">
                <a:solidFill>
                  <a:schemeClr val="tx1"/>
                </a:solidFill>
              </a:rPr>
              <a:t>Réaliser TB LAM et test CRAG SQ pour la cryptococcose</a:t>
            </a:r>
          </a:p>
          <a:p>
            <a:pPr marL="342900" lvl="0" indent="-342900" algn="just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</a:pPr>
            <a:r>
              <a:rPr lang="fr-BE" dirty="0">
                <a:solidFill>
                  <a:schemeClr val="tx1"/>
                </a:solidFill>
                <a:ea typeface="Calibri" panose="020F0502020204030204" pitchFamily="34" charset="0"/>
              </a:rPr>
              <a:t>Traitement préventif et prophylactique de la tuberculose (3HP)</a:t>
            </a:r>
            <a:endParaRPr lang="fr-FR" altLang="fr-FR" dirty="0">
              <a:solidFill>
                <a:schemeClr val="tx1"/>
              </a:solidFill>
            </a:endParaRP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51E70FF-C2C1-EBB9-124F-AC03ED6E690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326578"/>
            <a:fld id="{BBC42BC2-714B-E74C-96FD-84AD3A69805C}" type="datetime1">
              <a:rPr lang="fr-FR">
                <a:latin typeface="Calibri" panose="020F0502020204030204"/>
              </a:rPr>
              <a:pPr defTabSz="326578"/>
              <a:t>26/06/2024</a:t>
            </a:fld>
            <a:r>
              <a:rPr lang="fr-FR" dirty="0">
                <a:latin typeface="Calibri" panose="020F0502020204030204"/>
              </a:rPr>
              <a:t> - </a:t>
            </a:r>
            <a:fld id="{D92EDA0F-8E0B-AD49-88BD-82EA2AD17347}" type="slidenum">
              <a:rPr lang="fr-FR">
                <a:latin typeface="Calibri" panose="020F0502020204030204"/>
              </a:rPr>
              <a:pPr defTabSz="326578"/>
              <a:t>5</a:t>
            </a:fld>
            <a:endParaRPr lang="fr-FR" dirty="0">
              <a:latin typeface="Calibri" panose="020F0502020204030204"/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2435992" y="3872302"/>
            <a:ext cx="1676400" cy="960120"/>
          </a:xfrm>
          <a:prstGeom prst="round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/>
              <a:t>Test VIH</a:t>
            </a:r>
          </a:p>
        </p:txBody>
      </p:sp>
      <p:sp>
        <p:nvSpPr>
          <p:cNvPr id="9" name="Rectangle à coins arrondis 8"/>
          <p:cNvSpPr/>
          <p:nvPr/>
        </p:nvSpPr>
        <p:spPr>
          <a:xfrm>
            <a:off x="4525354" y="3872302"/>
            <a:ext cx="1676400" cy="960120"/>
          </a:xfrm>
          <a:prstGeom prst="round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/>
              <a:t>Test CD4</a:t>
            </a:r>
          </a:p>
        </p:txBody>
      </p:sp>
      <p:sp>
        <p:nvSpPr>
          <p:cNvPr id="10" name="Rectangle à coins arrondis 9"/>
          <p:cNvSpPr/>
          <p:nvPr/>
        </p:nvSpPr>
        <p:spPr>
          <a:xfrm>
            <a:off x="7504664" y="3175163"/>
            <a:ext cx="1676400" cy="960120"/>
          </a:xfrm>
          <a:prstGeom prst="round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/>
              <a:t>Test TB LAM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7504664" y="4700012"/>
            <a:ext cx="1676400" cy="960120"/>
          </a:xfrm>
          <a:prstGeom prst="round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/>
              <a:t>Test CRAG</a:t>
            </a:r>
          </a:p>
        </p:txBody>
      </p:sp>
      <p:pic>
        <p:nvPicPr>
          <p:cNvPr id="12" name="Image 20" descr="icon of a mail-in HIV test">
            <a:extLst>
              <a:ext uri="{FF2B5EF4-FFF2-40B4-BE49-F238E27FC236}">
                <a16:creationId xmlns:a16="http://schemas.microsoft.com/office/drawing/2014/main" id="{59A6A917-736F-BE8F-F70B-85FBE9EED3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09" y="3416139"/>
            <a:ext cx="1501688" cy="1735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lèche droite 5"/>
          <p:cNvSpPr/>
          <p:nvPr/>
        </p:nvSpPr>
        <p:spPr>
          <a:xfrm rot="20715342">
            <a:off x="6657805" y="3710969"/>
            <a:ext cx="490088" cy="402033"/>
          </a:xfrm>
          <a:prstGeom prst="right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Flèche droite 12"/>
          <p:cNvSpPr/>
          <p:nvPr/>
        </p:nvSpPr>
        <p:spPr>
          <a:xfrm rot="743853">
            <a:off x="6663454" y="4498995"/>
            <a:ext cx="490088" cy="402033"/>
          </a:xfrm>
          <a:prstGeom prst="right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Flèche droite 13"/>
          <p:cNvSpPr/>
          <p:nvPr/>
        </p:nvSpPr>
        <p:spPr>
          <a:xfrm>
            <a:off x="3951799" y="4151345"/>
            <a:ext cx="490088" cy="402033"/>
          </a:xfrm>
          <a:prstGeom prst="right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098" name="Picture 2" descr="Determine TB LAM Ag | Diagnostic rapide en POC – Abbott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05" r="25422"/>
          <a:stretch/>
        </p:blipFill>
        <p:spPr bwMode="auto">
          <a:xfrm rot="16200000">
            <a:off x="9871042" y="2720862"/>
            <a:ext cx="1147756" cy="1868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72">
            <a:extLst>
              <a:ext uri="{FF2B5EF4-FFF2-40B4-BE49-F238E27FC236}">
                <a16:creationId xmlns:a16="http://schemas.microsoft.com/office/drawing/2014/main" id="{BFACEF00-8917-8EC6-B771-AEA9D7C077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638663" y="4541601"/>
            <a:ext cx="1612513" cy="12769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10351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91116" y="1307424"/>
            <a:ext cx="11010900" cy="48665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90ABA42-1659-5ADF-7E75-26DE03613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591" y="121200"/>
            <a:ext cx="11573950" cy="96846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fr-FR" sz="2400" dirty="0"/>
              <a:t>Examens de laboratoire complémentaires</a:t>
            </a:r>
            <a:br>
              <a:rPr lang="fr-FR" sz="2400" dirty="0"/>
            </a:br>
            <a:r>
              <a:rPr lang="fr-FR" sz="2400" dirty="0"/>
              <a:t> (niveau référence) 1/2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452078D-074A-07E0-B11B-31E2152C56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35616" y="1662268"/>
            <a:ext cx="10121900" cy="4169969"/>
          </a:xfrm>
        </p:spPr>
        <p:txBody>
          <a:bodyPr/>
          <a:lstStyle/>
          <a:p>
            <a:pPr lvl="0" indent="0" algn="ctr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fr-FR" sz="1800" b="1" dirty="0">
                <a:solidFill>
                  <a:schemeClr val="tx1"/>
                </a:solidFill>
                <a:ea typeface="Calibri" panose="020F0502020204030204" pitchFamily="34" charset="0"/>
              </a:rPr>
              <a:t>Au lit du malade (</a:t>
            </a:r>
            <a:r>
              <a:rPr lang="fr-FR" sz="1800" b="1" dirty="0" err="1">
                <a:solidFill>
                  <a:schemeClr val="tx1"/>
                </a:solidFill>
                <a:ea typeface="Calibri" panose="020F0502020204030204" pitchFamily="34" charset="0"/>
              </a:rPr>
              <a:t>PoC</a:t>
            </a:r>
            <a:r>
              <a:rPr lang="fr-FR" sz="1800" b="1" dirty="0" smtClean="0">
                <a:solidFill>
                  <a:schemeClr val="tx1"/>
                </a:solidFill>
                <a:ea typeface="Calibri" panose="020F0502020204030204" pitchFamily="34" charset="0"/>
              </a:rPr>
              <a:t>)</a:t>
            </a:r>
          </a:p>
          <a:p>
            <a:pPr lvl="0" indent="0" algn="ctr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endParaRPr lang="fr-FR" sz="1800" b="1" dirty="0">
              <a:solidFill>
                <a:schemeClr val="tx1"/>
              </a:solidFill>
              <a:ea typeface="Calibri" panose="020F0502020204030204" pitchFamily="34" charset="0"/>
            </a:endParaRPr>
          </a:p>
          <a:p>
            <a:pPr marL="342900" lvl="0" indent="-342900" algn="just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fr-FR" sz="1800" u="sng" dirty="0">
                <a:solidFill>
                  <a:schemeClr val="tx1"/>
                </a:solidFill>
                <a:ea typeface="Calibri" panose="020F0502020204030204" pitchFamily="34" charset="0"/>
              </a:rPr>
              <a:t>Glucose</a:t>
            </a:r>
            <a:r>
              <a:rPr lang="fr-FR" sz="1800" dirty="0">
                <a:solidFill>
                  <a:schemeClr val="tx1"/>
                </a:solidFill>
                <a:ea typeface="Calibri" panose="020F0502020204030204" pitchFamily="34" charset="0"/>
              </a:rPr>
              <a:t>: examen d’urgence pour tout patient avec signes neurologiques</a:t>
            </a:r>
          </a:p>
          <a:p>
            <a:pPr marL="342900" lvl="0" indent="-342900" algn="just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fr-FR" sz="1800" dirty="0">
                <a:solidFill>
                  <a:schemeClr val="tx1"/>
                </a:solidFill>
                <a:ea typeface="Calibri" panose="020F0502020204030204" pitchFamily="34" charset="0"/>
              </a:rPr>
              <a:t>Paludisme (test rapide), Hémoglobine, Créatinine, CD4, TB LAM, </a:t>
            </a:r>
            <a:r>
              <a:rPr lang="fr-FR" sz="1800" dirty="0" err="1">
                <a:solidFill>
                  <a:schemeClr val="tx1"/>
                </a:solidFill>
                <a:ea typeface="Calibri" panose="020F0502020204030204" pitchFamily="34" charset="0"/>
              </a:rPr>
              <a:t>CrAg</a:t>
            </a:r>
            <a:r>
              <a:rPr lang="fr-FR" sz="1800" dirty="0">
                <a:solidFill>
                  <a:schemeClr val="tx1"/>
                </a:solidFill>
                <a:ea typeface="Calibri" panose="020F0502020204030204" pitchFamily="34" charset="0"/>
              </a:rPr>
              <a:t> Sérique</a:t>
            </a:r>
          </a:p>
          <a:p>
            <a:pPr marL="342900" lvl="0" indent="-342900" algn="just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</a:pPr>
            <a:r>
              <a:rPr lang="fr-FR" sz="1800" u="sng" dirty="0">
                <a:solidFill>
                  <a:schemeClr val="tx1"/>
                </a:solidFill>
                <a:ea typeface="Calibri" panose="020F0502020204030204" pitchFamily="34" charset="0"/>
              </a:rPr>
              <a:t>Syphilis</a:t>
            </a:r>
          </a:p>
          <a:p>
            <a:pPr lvl="0" indent="0" algn="just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fr-FR" sz="1800" u="sng" dirty="0">
                <a:solidFill>
                  <a:schemeClr val="tx1"/>
                </a:solidFill>
                <a:ea typeface="Calibri" panose="020F0502020204030204" pitchFamily="34" charset="0"/>
              </a:rPr>
              <a:t>Ponction lombaire</a:t>
            </a:r>
            <a:r>
              <a:rPr lang="fr-FR" sz="1800" dirty="0">
                <a:solidFill>
                  <a:schemeClr val="tx1"/>
                </a:solidFill>
                <a:ea typeface="Calibri" panose="020F0502020204030204" pitchFamily="34" charset="0"/>
              </a:rPr>
              <a:t> (Contrôler pression IC (pt en position latérale) et drainer jusqu’à 30 ml de LCR)</a:t>
            </a:r>
          </a:p>
          <a:p>
            <a:pPr lvl="0" indent="0" algn="just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fr-FR" sz="1800" dirty="0">
                <a:solidFill>
                  <a:schemeClr val="tx1"/>
                </a:solidFill>
                <a:ea typeface="Calibri" panose="020F0502020204030204" pitchFamily="34" charset="0"/>
              </a:rPr>
              <a:t>Si pression ≥ 25mmHg: répéter au quotidien (voir guideline local )</a:t>
            </a:r>
          </a:p>
          <a:p>
            <a:pPr lvl="0" indent="0" algn="just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fr-FR" sz="1800" dirty="0">
                <a:solidFill>
                  <a:schemeClr val="tx1"/>
                </a:solidFill>
                <a:ea typeface="Calibri" panose="020F0502020204030204" pitchFamily="34" charset="0"/>
              </a:rPr>
              <a:t>ions guideline </a:t>
            </a:r>
            <a:r>
              <a:rPr lang="fr-FR" sz="1800" dirty="0" smtClean="0">
                <a:solidFill>
                  <a:schemeClr val="tx1"/>
                </a:solidFill>
                <a:ea typeface="Calibri" panose="020F0502020204030204" pitchFamily="34" charset="0"/>
              </a:rPr>
              <a:t>local :</a:t>
            </a:r>
            <a:endParaRPr lang="fr-FR" sz="1800" dirty="0">
              <a:solidFill>
                <a:schemeClr val="tx1"/>
              </a:solidFill>
              <a:ea typeface="Calibri" panose="020F0502020204030204" pitchFamily="34" charset="0"/>
            </a:endParaRPr>
          </a:p>
          <a:p>
            <a:pPr lvl="0" indent="0" algn="just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fr-FR" sz="1800" dirty="0">
                <a:solidFill>
                  <a:schemeClr val="tx1"/>
                </a:solidFill>
                <a:ea typeface="Calibri" panose="020F0502020204030204" pitchFamily="34" charset="0"/>
              </a:rPr>
              <a:t>aspect (sang, pus, jaune paille)</a:t>
            </a:r>
          </a:p>
          <a:p>
            <a:pPr lvl="0" indent="0" algn="just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fr-FR" sz="1800" dirty="0">
                <a:solidFill>
                  <a:schemeClr val="tx1"/>
                </a:solidFill>
                <a:ea typeface="Calibri" panose="020F0502020204030204" pitchFamily="34" charset="0"/>
              </a:rPr>
              <a:t>biochimie : glucose, protéines (</a:t>
            </a:r>
            <a:r>
              <a:rPr lang="fr-FR" sz="1800" dirty="0" err="1">
                <a:solidFill>
                  <a:schemeClr val="tx1"/>
                </a:solidFill>
                <a:ea typeface="Calibri" panose="020F0502020204030204" pitchFamily="34" charset="0"/>
              </a:rPr>
              <a:t>Pandy</a:t>
            </a:r>
            <a:r>
              <a:rPr lang="fr-FR" sz="1800" dirty="0">
                <a:solidFill>
                  <a:schemeClr val="tx1"/>
                </a:solidFill>
                <a:ea typeface="Calibri" panose="020F0502020204030204" pitchFamily="34" charset="0"/>
              </a:rPr>
              <a:t>)</a:t>
            </a:r>
          </a:p>
          <a:p>
            <a:pPr lvl="0" indent="0" algn="just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fr-FR" sz="1800" dirty="0">
                <a:solidFill>
                  <a:schemeClr val="tx1"/>
                </a:solidFill>
                <a:ea typeface="Calibri" panose="020F0502020204030204" pitchFamily="34" charset="0"/>
              </a:rPr>
              <a:t>cellules : NFS</a:t>
            </a:r>
          </a:p>
          <a:p>
            <a:pPr lvl="0" indent="0" algn="just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fr-FR" sz="1800" dirty="0">
                <a:solidFill>
                  <a:schemeClr val="tx1"/>
                </a:solidFill>
                <a:ea typeface="Calibri" panose="020F0502020204030204" pitchFamily="34" charset="0"/>
              </a:rPr>
              <a:t>examens spéciaux : </a:t>
            </a:r>
            <a:r>
              <a:rPr lang="fr-FR" sz="1800" dirty="0" err="1">
                <a:solidFill>
                  <a:schemeClr val="tx1"/>
                </a:solidFill>
                <a:ea typeface="Calibri" panose="020F0502020204030204" pitchFamily="34" charset="0"/>
              </a:rPr>
              <a:t>Xpert</a:t>
            </a:r>
            <a:r>
              <a:rPr lang="fr-FR" sz="1800" dirty="0">
                <a:solidFill>
                  <a:schemeClr val="tx1"/>
                </a:solidFill>
                <a:ea typeface="Calibri" panose="020F0502020204030204" pitchFamily="34" charset="0"/>
              </a:rPr>
              <a:t>, </a:t>
            </a:r>
            <a:r>
              <a:rPr lang="fr-FR" sz="1800" dirty="0" err="1">
                <a:solidFill>
                  <a:schemeClr val="tx1"/>
                </a:solidFill>
                <a:ea typeface="Calibri" panose="020F0502020204030204" pitchFamily="34" charset="0"/>
              </a:rPr>
              <a:t>CrAg</a:t>
            </a:r>
            <a:r>
              <a:rPr lang="fr-FR" sz="1800" dirty="0">
                <a:solidFill>
                  <a:schemeClr val="tx1"/>
                </a:solidFill>
                <a:ea typeface="Calibri" panose="020F0502020204030204" pitchFamily="34" charset="0"/>
              </a:rPr>
              <a:t>, Gram</a:t>
            </a:r>
          </a:p>
          <a:p>
            <a:pPr lvl="0" indent="0" algn="just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endParaRPr lang="fr-FR" sz="1800" dirty="0">
              <a:solidFill>
                <a:schemeClr val="tx1"/>
              </a:solidFill>
              <a:ea typeface="Calibri" panose="020F0502020204030204" pitchFamily="34" charset="0"/>
            </a:endParaRP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51E70FF-C2C1-EBB9-124F-AC03ED6E690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326578"/>
            <a:fld id="{BBC42BC2-714B-E74C-96FD-84AD3A69805C}" type="datetime1">
              <a:rPr lang="fr-FR">
                <a:latin typeface="Calibri" panose="020F0502020204030204"/>
              </a:rPr>
              <a:pPr defTabSz="326578"/>
              <a:t>26/06/2024</a:t>
            </a:fld>
            <a:r>
              <a:rPr lang="fr-FR" dirty="0">
                <a:latin typeface="Calibri" panose="020F0502020204030204"/>
              </a:rPr>
              <a:t> - </a:t>
            </a:r>
            <a:fld id="{D92EDA0F-8E0B-AD49-88BD-82EA2AD17347}" type="slidenum">
              <a:rPr lang="fr-FR">
                <a:latin typeface="Calibri" panose="020F0502020204030204"/>
              </a:rPr>
              <a:pPr defTabSz="326578"/>
              <a:t>6</a:t>
            </a:fld>
            <a:endParaRPr lang="fr-FR" dirty="0"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46706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9591" y="2402122"/>
            <a:ext cx="7269480" cy="29445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90ABA42-1659-5ADF-7E75-26DE03613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591" y="108500"/>
            <a:ext cx="11573950" cy="96846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fr-FR" sz="2400" dirty="0"/>
              <a:t>Examens de laboratoire complémentaires</a:t>
            </a:r>
            <a:br>
              <a:rPr lang="fr-FR" sz="2400" dirty="0"/>
            </a:br>
            <a:r>
              <a:rPr lang="fr-FR" sz="2400" dirty="0"/>
              <a:t> (niveau référence) 2/2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452078D-074A-07E0-B11B-31E2152C56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11792" y="2669416"/>
            <a:ext cx="6665077" cy="2409988"/>
          </a:xfrm>
        </p:spPr>
        <p:txBody>
          <a:bodyPr/>
          <a:lstStyle/>
          <a:p>
            <a:pPr lvl="0" indent="0" algn="ctr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fr-FR" sz="1800" b="1" dirty="0">
                <a:solidFill>
                  <a:schemeClr val="tx1"/>
                </a:solidFill>
                <a:ea typeface="Calibri" panose="020F0502020204030204" pitchFamily="34" charset="0"/>
              </a:rPr>
              <a:t>Au </a:t>
            </a:r>
            <a:r>
              <a:rPr lang="fr-FR" sz="1800" b="1" dirty="0" smtClean="0">
                <a:solidFill>
                  <a:schemeClr val="tx1"/>
                </a:solidFill>
                <a:ea typeface="Calibri" panose="020F0502020204030204" pitchFamily="34" charset="0"/>
              </a:rPr>
              <a:t>laboratoire</a:t>
            </a:r>
          </a:p>
          <a:p>
            <a:pPr lvl="0" indent="0" algn="ctr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endParaRPr lang="fr-FR" sz="1800" b="1" dirty="0">
              <a:solidFill>
                <a:schemeClr val="tx1"/>
              </a:solidFill>
              <a:ea typeface="Calibri" panose="020F0502020204030204" pitchFamily="34" charset="0"/>
            </a:endParaRPr>
          </a:p>
          <a:p>
            <a:pPr lvl="0" indent="0" algn="just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fr-FR" sz="1800" dirty="0">
                <a:solidFill>
                  <a:schemeClr val="tx1"/>
                </a:solidFill>
                <a:ea typeface="Calibri" panose="020F0502020204030204" pitchFamily="34" charset="0"/>
              </a:rPr>
              <a:t>créatinine (si pas en test rapide)/sodium/potassium/NFS</a:t>
            </a:r>
          </a:p>
          <a:p>
            <a:pPr lvl="0" indent="0" algn="just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fr-FR" sz="1800" dirty="0">
                <a:solidFill>
                  <a:schemeClr val="tx1"/>
                </a:solidFill>
                <a:ea typeface="Calibri" panose="020F0502020204030204" pitchFamily="34" charset="0"/>
              </a:rPr>
              <a:t>Bilirubine et SGOT si suspicion d’atteinte hépatique</a:t>
            </a:r>
          </a:p>
          <a:p>
            <a:pPr lvl="0" indent="0" algn="just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fr-FR" sz="1800" dirty="0">
                <a:solidFill>
                  <a:schemeClr val="tx1"/>
                </a:solidFill>
                <a:ea typeface="Calibri" panose="020F0502020204030204" pitchFamily="34" charset="0"/>
              </a:rPr>
              <a:t>Rechercher TB Investigations – tous pts:</a:t>
            </a:r>
          </a:p>
          <a:p>
            <a:pPr lvl="0" indent="0" algn="just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fr-FR" sz="1800" dirty="0" err="1">
                <a:solidFill>
                  <a:schemeClr val="tx1"/>
                </a:solidFill>
                <a:ea typeface="Calibri" panose="020F0502020204030204" pitchFamily="34" charset="0"/>
              </a:rPr>
              <a:t>Xpert</a:t>
            </a:r>
            <a:r>
              <a:rPr lang="fr-FR" sz="1800" dirty="0">
                <a:solidFill>
                  <a:schemeClr val="tx1"/>
                </a:solidFill>
                <a:ea typeface="Calibri" panose="020F0502020204030204" pitchFamily="34" charset="0"/>
              </a:rPr>
              <a:t> sur crachat, urine ou autre échantillon </a:t>
            </a:r>
          </a:p>
          <a:p>
            <a:pPr lvl="0" indent="0" algn="just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fr-FR" sz="1800" dirty="0">
                <a:solidFill>
                  <a:schemeClr val="tx1"/>
                </a:solidFill>
                <a:ea typeface="Calibri" panose="020F0502020204030204" pitchFamily="34" charset="0"/>
              </a:rPr>
              <a:t>US : scan abdominal &amp; Radio thorax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51E70FF-C2C1-EBB9-124F-AC03ED6E690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326578"/>
            <a:fld id="{BBC42BC2-714B-E74C-96FD-84AD3A69805C}" type="datetime1">
              <a:rPr lang="fr-FR">
                <a:latin typeface="Calibri" panose="020F0502020204030204"/>
              </a:rPr>
              <a:pPr defTabSz="326578"/>
              <a:t>26/06/2024</a:t>
            </a:fld>
            <a:r>
              <a:rPr lang="fr-FR" dirty="0">
                <a:latin typeface="Calibri" panose="020F0502020204030204"/>
              </a:rPr>
              <a:t> - </a:t>
            </a:r>
            <a:fld id="{D92EDA0F-8E0B-AD49-88BD-82EA2AD17347}" type="slidenum">
              <a:rPr lang="fr-FR">
                <a:latin typeface="Calibri" panose="020F0502020204030204"/>
              </a:rPr>
              <a:pPr defTabSz="326578"/>
              <a:t>7</a:t>
            </a:fld>
            <a:endParaRPr lang="fr-FR" dirty="0">
              <a:latin typeface="Calibri" panose="020F0502020204030204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1436" y="1973646"/>
            <a:ext cx="2644062" cy="3712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8852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/>
        </p:nvSpPr>
        <p:spPr>
          <a:xfrm>
            <a:off x="808285" y="1973908"/>
            <a:ext cx="10576560" cy="4112636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90ABA42-1659-5ADF-7E75-26DE03613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Références et réseaux partenaires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51E70FF-C2C1-EBB9-124F-AC03ED6E690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C42BC2-714B-E74C-96FD-84AD3A69805C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FR" sz="857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</a:t>
            </a:r>
            <a:fld id="{D92EDA0F-8E0B-AD49-88BD-82EA2AD17347}" type="slidenum"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6" name="Picture 2" descr="Images de Boite A Outils – Téléchargement gratuit sur Freepik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7759" y="2189432"/>
            <a:ext cx="1537612" cy="1537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7452078D-074A-07E0-B11B-31E2152C56BB}"/>
              </a:ext>
            </a:extLst>
          </p:cNvPr>
          <p:cNvSpPr txBox="1">
            <a:spLocks/>
          </p:cNvSpPr>
          <p:nvPr/>
        </p:nvSpPr>
        <p:spPr>
          <a:xfrm>
            <a:off x="1361224" y="4150574"/>
            <a:ext cx="9470683" cy="15678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-385722" algn="l" defTabSz="914353" rtl="0" eaLnBrk="1" latinLnBrk="0" hangingPunct="1">
              <a:lnSpc>
                <a:spcPct val="90000"/>
              </a:lnSpc>
              <a:spcBef>
                <a:spcPts val="857"/>
              </a:spcBef>
              <a:spcAft>
                <a:spcPts val="1286"/>
              </a:spcAft>
              <a:buClr>
                <a:schemeClr val="tx1"/>
              </a:buClr>
              <a:buSzPct val="150000"/>
              <a:buFont typeface="+mj-lt"/>
              <a:buAutoNum type="arabicPeriod"/>
              <a:defRPr sz="2000" kern="12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764" indent="-228588" algn="l" defTabSz="91435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14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2941" indent="-228588" algn="l" defTabSz="91435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29" kern="12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118" indent="-228588" algn="l" defTabSz="91435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43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294" indent="-228588" algn="l" defTabSz="91435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471" indent="-228588" algn="l" defTabSz="91435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47" indent="-228588" algn="l" defTabSz="91435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4" indent="-228588" algn="l" defTabSz="91435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0" indent="-228588" algn="l" defTabSz="91435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353" rtl="0" eaLnBrk="1" fontAlgn="auto" latinLnBrk="0" hangingPunct="1">
              <a:lnSpc>
                <a:spcPct val="100000"/>
              </a:lnSpc>
              <a:spcBef>
                <a:spcPts val="857"/>
              </a:spcBef>
              <a:spcAft>
                <a:spcPts val="1400"/>
              </a:spcAft>
              <a:buClr>
                <a:srgbClr val="253375"/>
              </a:buClr>
              <a:buSzPct val="150000"/>
              <a:buFont typeface="+mj-lt"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Cette boîte à outils a été élaborée dans le cadre 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d’une large</a:t>
            </a:r>
            <a:r>
              <a:rPr kumimoji="0" lang="fr-FR" sz="1800" b="0" i="0" u="none" strike="noStrike" kern="1200" cap="none" spc="0" normalizeH="0" noProof="0" dirty="0" smtClean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consultation 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auprès de nombreux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partenaires dont le CNLS du Cameroun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l’OMS Cameroun,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le Fonds Mondial de lutte contre le VIH, la tuberculose et le 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paludisme, la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Clinton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Health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Access Initiative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UNITAID,</a:t>
            </a:r>
            <a:r>
              <a:rPr kumimoji="0" lang="fr-FR" sz="1800" b="0" i="0" u="none" strike="noStrike" kern="1200" cap="none" spc="0" normalizeH="0" noProof="0" dirty="0" smtClean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fr-FR" sz="1800" b="0" i="0" u="none" strike="noStrike" kern="1200" cap="none" spc="0" normalizeH="0" noProof="0" dirty="0" err="1" smtClean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Solthis</a:t>
            </a:r>
            <a:r>
              <a:rPr kumimoji="0" lang="fr-FR" sz="1800" b="0" i="0" u="none" strike="noStrike" kern="1200" cap="none" spc="0" normalizeH="0" noProof="0" dirty="0" smtClean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1800" b="0" i="0" u="none" strike="noStrike" kern="1200" cap="none" spc="0" normalizeH="0" noProof="0" dirty="0" err="1" smtClean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Aurum</a:t>
            </a:r>
            <a:r>
              <a:rPr kumimoji="0" lang="fr-FR" sz="1800" b="0" i="0" u="none" strike="noStrike" kern="1200" cap="none" spc="0" normalizeH="0" noProof="0" dirty="0" smtClean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Médecins Sans Frontières, Elizabeth Glaser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Pediatric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AIDS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Foundation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et a été rendu possible grâce à l’Initiative-Expertise France .</a:t>
            </a:r>
          </a:p>
        </p:txBody>
      </p:sp>
    </p:spTree>
    <p:extLst>
      <p:ext uri="{BB962C8B-B14F-4D97-AF65-F5344CB8AC3E}">
        <p14:creationId xmlns:p14="http://schemas.microsoft.com/office/powerpoint/2010/main" val="399043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Charte Initiative">
      <a:dk1>
        <a:srgbClr val="253375"/>
      </a:dk1>
      <a:lt1>
        <a:srgbClr val="FFFFFF"/>
      </a:lt1>
      <a:dk2>
        <a:srgbClr val="FF7F00"/>
      </a:dk2>
      <a:lt2>
        <a:srgbClr val="FFFFFF"/>
      </a:lt2>
      <a:accent1>
        <a:srgbClr val="FFB300"/>
      </a:accent1>
      <a:accent2>
        <a:srgbClr val="87CD28"/>
      </a:accent2>
      <a:accent3>
        <a:srgbClr val="FF005C"/>
      </a:accent3>
      <a:accent4>
        <a:srgbClr val="14B9E1"/>
      </a:accent4>
      <a:accent5>
        <a:srgbClr val="FF7F00"/>
      </a:accent5>
      <a:accent6>
        <a:srgbClr val="253375"/>
      </a:accent6>
      <a:hlink>
        <a:srgbClr val="FF7F00"/>
      </a:hlink>
      <a:folHlink>
        <a:srgbClr val="213274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Thème Office">
  <a:themeElements>
    <a:clrScheme name="Charte Initiative">
      <a:dk1>
        <a:srgbClr val="253375"/>
      </a:dk1>
      <a:lt1>
        <a:srgbClr val="FFFFFF"/>
      </a:lt1>
      <a:dk2>
        <a:srgbClr val="FF7F00"/>
      </a:dk2>
      <a:lt2>
        <a:srgbClr val="FFFFFF"/>
      </a:lt2>
      <a:accent1>
        <a:srgbClr val="FFB300"/>
      </a:accent1>
      <a:accent2>
        <a:srgbClr val="87CD28"/>
      </a:accent2>
      <a:accent3>
        <a:srgbClr val="FF005C"/>
      </a:accent3>
      <a:accent4>
        <a:srgbClr val="14B9E1"/>
      </a:accent4>
      <a:accent5>
        <a:srgbClr val="FF7F00"/>
      </a:accent5>
      <a:accent6>
        <a:srgbClr val="253375"/>
      </a:accent6>
      <a:hlink>
        <a:srgbClr val="FF7F00"/>
      </a:hlink>
      <a:folHlink>
        <a:srgbClr val="213274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5_Thème Office">
  <a:themeElements>
    <a:clrScheme name="Charte Initiative">
      <a:dk1>
        <a:srgbClr val="253375"/>
      </a:dk1>
      <a:lt1>
        <a:srgbClr val="FFFFFF"/>
      </a:lt1>
      <a:dk2>
        <a:srgbClr val="FF7F00"/>
      </a:dk2>
      <a:lt2>
        <a:srgbClr val="FFFFFF"/>
      </a:lt2>
      <a:accent1>
        <a:srgbClr val="FFB300"/>
      </a:accent1>
      <a:accent2>
        <a:srgbClr val="87CD28"/>
      </a:accent2>
      <a:accent3>
        <a:srgbClr val="FF005C"/>
      </a:accent3>
      <a:accent4>
        <a:srgbClr val="14B9E1"/>
      </a:accent4>
      <a:accent5>
        <a:srgbClr val="FF7F00"/>
      </a:accent5>
      <a:accent6>
        <a:srgbClr val="253375"/>
      </a:accent6>
      <a:hlink>
        <a:srgbClr val="FF7F00"/>
      </a:hlink>
      <a:folHlink>
        <a:srgbClr val="213274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28384</TotalTime>
  <Words>554</Words>
  <Application>Microsoft Office PowerPoint</Application>
  <PresentationFormat>Grand écran</PresentationFormat>
  <Paragraphs>101</Paragraphs>
  <Slides>8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8</vt:i4>
      </vt:variant>
    </vt:vector>
  </HeadingPairs>
  <TitlesOfParts>
    <vt:vector size="16" baseType="lpstr">
      <vt:lpstr>Arial</vt:lpstr>
      <vt:lpstr>Arial Black</vt:lpstr>
      <vt:lpstr>Calibri</vt:lpstr>
      <vt:lpstr>Verdana</vt:lpstr>
      <vt:lpstr>Wingdings</vt:lpstr>
      <vt:lpstr>Thème Office</vt:lpstr>
      <vt:lpstr>4_Thème Office</vt:lpstr>
      <vt:lpstr>5_Thème Office</vt:lpstr>
      <vt:lpstr>Détection et outils d’identification rapide</vt:lpstr>
      <vt:lpstr>Conditions cliniques &amp; signes de danger majeurs</vt:lpstr>
      <vt:lpstr>Syndromes neurologiques chez les pvvih</vt:lpstr>
      <vt:lpstr>Tests rapides à l’admission pour VIH avancé</vt:lpstr>
      <vt:lpstr>Tests rapides à l’admission pour VIH avancé</vt:lpstr>
      <vt:lpstr>Examens de laboratoire complémentaires  (niveau référence) 1/2</vt:lpstr>
      <vt:lpstr>Examens de laboratoire complémentaires  (niveau référence) 2/2</vt:lpstr>
      <vt:lpstr>Références et réseaux partenaires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 Screening and Initiation of treatment</dc:title>
  <dc:creator>Karin Hatzold</dc:creator>
  <cp:lastModifiedBy>Chloe HARNOIS</cp:lastModifiedBy>
  <cp:revision>148</cp:revision>
  <cp:lastPrinted>2024-03-15T08:24:32Z</cp:lastPrinted>
  <dcterms:created xsi:type="dcterms:W3CDTF">2023-02-05T15:14:37Z</dcterms:created>
  <dcterms:modified xsi:type="dcterms:W3CDTF">2024-06-26T14:40:32Z</dcterms:modified>
</cp:coreProperties>
</file>