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bookmarkIdSeed="2">
  <p:sldMasterIdLst>
    <p:sldMasterId id="2147483648" r:id="rId1"/>
    <p:sldMasterId id="2147483721" r:id="rId2"/>
  </p:sldMasterIdLst>
  <p:notesMasterIdLst>
    <p:notesMasterId r:id="rId4"/>
  </p:notesMasterIdLst>
  <p:handoutMasterIdLst>
    <p:handoutMasterId r:id="rId5"/>
  </p:handoutMasterIdLst>
  <p:sldIdLst>
    <p:sldId id="262" r:id="rId3"/>
  </p:sldIdLst>
  <p:sldSz cx="7772400" cy="10058400"/>
  <p:notesSz cx="6881813" cy="9296400"/>
  <p:custDataLst>
    <p:tags r:id="rId6"/>
  </p:custDataLst>
  <p:defaultTextStyle>
    <a:defPPr>
      <a:defRPr lang="en-US"/>
    </a:defPPr>
    <a:lvl1pPr marL="0" algn="l" defTabSz="1018879" rtl="0" eaLnBrk="1" latinLnBrk="0" hangingPunct="1">
      <a:defRPr sz="21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88">
          <p15:clr>
            <a:srgbClr val="A4A3A4"/>
          </p15:clr>
        </p15:guide>
        <p15:guide id="2" orient="horz" pos="289">
          <p15:clr>
            <a:srgbClr val="A4A3A4"/>
          </p15:clr>
        </p15:guide>
        <p15:guide id="3" orient="horz" pos="481">
          <p15:clr>
            <a:srgbClr val="A4A3A4"/>
          </p15:clr>
        </p15:guide>
        <p15:guide id="4" orient="horz" pos="811">
          <p15:clr>
            <a:srgbClr val="A4A3A4"/>
          </p15:clr>
        </p15:guide>
        <p15:guide id="5" orient="horz" pos="3317">
          <p15:clr>
            <a:srgbClr val="A4A3A4"/>
          </p15:clr>
        </p15:guide>
        <p15:guide id="6" pos="289">
          <p15:clr>
            <a:srgbClr val="A4A3A4"/>
          </p15:clr>
        </p15:guide>
        <p15:guide id="7" pos="4609">
          <p15:clr>
            <a:srgbClr val="A4A3A4"/>
          </p15:clr>
        </p15:guide>
      </p15:sldGuideLst>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7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DCE7"/>
    <a:srgbClr val="CDE6EF"/>
    <a:srgbClr val="A2D4E2"/>
    <a:srgbClr val="C5E3ED"/>
    <a:srgbClr val="FEDAF6"/>
    <a:srgbClr val="FC80E1"/>
    <a:srgbClr val="E5E5E5"/>
    <a:srgbClr val="275791"/>
    <a:srgbClr val="B9CDE5"/>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AB1C69-6EDB-4FF4-983F-18BD219EF322}">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58" autoAdjust="0"/>
    <p:restoredTop sz="94864" autoAdjust="0"/>
  </p:normalViewPr>
  <p:slideViewPr>
    <p:cSldViewPr snapToGrid="0">
      <p:cViewPr>
        <p:scale>
          <a:sx n="60" d="100"/>
          <a:sy n="60" d="100"/>
        </p:scale>
        <p:origin x="2334" y="-258"/>
      </p:cViewPr>
      <p:guideLst>
        <p:guide orient="horz" pos="5988"/>
        <p:guide orient="horz" pos="289"/>
        <p:guide orient="horz" pos="481"/>
        <p:guide orient="horz" pos="811"/>
        <p:guide orient="horz" pos="3317"/>
        <p:guide pos="289"/>
        <p:guide pos="4609"/>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howGuides="1">
      <p:cViewPr varScale="1">
        <p:scale>
          <a:sx n="80" d="100"/>
          <a:sy n="80" d="100"/>
        </p:scale>
        <p:origin x="-2022" y="-102"/>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commentAuthors" Target="commentAuthor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11" Type="http://schemas.openxmlformats.org/officeDocument/2006/relationships/tableStyles" Target="tableStyles.xml"/><Relationship Id="rId5" Type="http://schemas.openxmlformats.org/officeDocument/2006/relationships/handoutMaster" Target="handoutMasters/handoutMaster1.xml"/><Relationship Id="rId10" Type="http://schemas.openxmlformats.org/officeDocument/2006/relationships/theme" Target="theme/theme1.xml"/><Relationship Id="rId4" Type="http://schemas.openxmlformats.org/officeDocument/2006/relationships/notesMaster" Target="notesMasters/notesMaster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3176" tIns="46588" rIns="93176" bIns="46588"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98103" y="0"/>
            <a:ext cx="2982119" cy="464820"/>
          </a:xfrm>
          <a:prstGeom prst="rect">
            <a:avLst/>
          </a:prstGeom>
        </p:spPr>
        <p:txBody>
          <a:bodyPr vert="horz" lIns="93176" tIns="46588" rIns="93176" bIns="46588" rtlCol="0"/>
          <a:lstStyle>
            <a:lvl1pPr algn="r">
              <a:defRPr sz="1200"/>
            </a:lvl1pPr>
          </a:lstStyle>
          <a:p>
            <a:fld id="{C8A44135-346D-4984-992A-2748774C843D}" type="datetimeFigureOut">
              <a:rPr lang="en-US" smtClean="0">
                <a:latin typeface="Arial" panose="020B0604020202020204" pitchFamily="34" charset="0"/>
              </a:rPr>
              <a:pPr/>
              <a:t>5/25/2021</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829966"/>
            <a:ext cx="2982119" cy="464820"/>
          </a:xfrm>
          <a:prstGeom prst="rect">
            <a:avLst/>
          </a:prstGeom>
        </p:spPr>
        <p:txBody>
          <a:bodyPr vert="horz" lIns="93176" tIns="46588" rIns="93176" bIns="46588"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98103" y="8829966"/>
            <a:ext cx="2982119" cy="464820"/>
          </a:xfrm>
          <a:prstGeom prst="rect">
            <a:avLst/>
          </a:prstGeom>
        </p:spPr>
        <p:txBody>
          <a:bodyPr vert="horz" lIns="93176" tIns="46588" rIns="93176" bIns="46588" rtlCol="0" anchor="b"/>
          <a:lstStyle>
            <a:lvl1pPr algn="r">
              <a:defRPr sz="1200"/>
            </a:lvl1pPr>
          </a:lstStyle>
          <a:p>
            <a:fld id="{BCAAC5F6-A6E1-42E4-A9E7-356BF7413E45}"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27495694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3176" tIns="46588" rIns="93176" bIns="4658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98103" y="0"/>
            <a:ext cx="2982119" cy="464820"/>
          </a:xfrm>
          <a:prstGeom prst="rect">
            <a:avLst/>
          </a:prstGeom>
        </p:spPr>
        <p:txBody>
          <a:bodyPr vert="horz" lIns="93176" tIns="46588" rIns="93176" bIns="46588" rtlCol="0"/>
          <a:lstStyle>
            <a:lvl1pPr algn="r">
              <a:defRPr sz="1200">
                <a:latin typeface="Arial" panose="020B0604020202020204" pitchFamily="34" charset="0"/>
              </a:defRPr>
            </a:lvl1pPr>
          </a:lstStyle>
          <a:p>
            <a:fld id="{69A07C00-4D30-4D5D-9A03-C91B9C1FD54F}" type="datetimeFigureOut">
              <a:rPr lang="en-US" smtClean="0"/>
              <a:pPr/>
              <a:t>5/25/2021</a:t>
            </a:fld>
            <a:endParaRPr lang="en-US" dirty="0"/>
          </a:p>
        </p:txBody>
      </p:sp>
      <p:sp>
        <p:nvSpPr>
          <p:cNvPr id="4" name="Slide Image Placeholder 3"/>
          <p:cNvSpPr>
            <a:spLocks noGrp="1" noRot="1" noChangeAspect="1"/>
          </p:cNvSpPr>
          <p:nvPr>
            <p:ph type="sldImg" idx="2"/>
          </p:nvPr>
        </p:nvSpPr>
        <p:spPr>
          <a:xfrm>
            <a:off x="2095500" y="696913"/>
            <a:ext cx="2690813" cy="3486150"/>
          </a:xfrm>
          <a:prstGeom prst="rect">
            <a:avLst/>
          </a:prstGeom>
          <a:noFill/>
          <a:ln w="12700">
            <a:solidFill>
              <a:prstClr val="black"/>
            </a:solidFill>
          </a:ln>
        </p:spPr>
        <p:txBody>
          <a:bodyPr vert="horz" lIns="93176" tIns="46588" rIns="93176" bIns="46588" rtlCol="0" anchor="ctr"/>
          <a:lstStyle/>
          <a:p>
            <a:endParaRPr lang="en-US" dirty="0"/>
          </a:p>
        </p:txBody>
      </p:sp>
      <p:sp>
        <p:nvSpPr>
          <p:cNvPr id="5" name="Notes Placeholder 4"/>
          <p:cNvSpPr>
            <a:spLocks noGrp="1"/>
          </p:cNvSpPr>
          <p:nvPr>
            <p:ph type="body" sz="quarter" idx="3"/>
          </p:nvPr>
        </p:nvSpPr>
        <p:spPr>
          <a:xfrm>
            <a:off x="688182" y="4415791"/>
            <a:ext cx="5505450" cy="4183380"/>
          </a:xfrm>
          <a:prstGeom prst="rect">
            <a:avLst/>
          </a:prstGeom>
        </p:spPr>
        <p:txBody>
          <a:bodyPr vert="horz" lIns="93176" tIns="46588" rIns="93176" bIns="4658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6"/>
            <a:ext cx="2982119" cy="464820"/>
          </a:xfrm>
          <a:prstGeom prst="rect">
            <a:avLst/>
          </a:prstGeom>
        </p:spPr>
        <p:txBody>
          <a:bodyPr vert="horz" lIns="93176" tIns="46588" rIns="93176" bIns="4658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98103" y="8829966"/>
            <a:ext cx="2982119" cy="464820"/>
          </a:xfrm>
          <a:prstGeom prst="rect">
            <a:avLst/>
          </a:prstGeom>
        </p:spPr>
        <p:txBody>
          <a:bodyPr vert="horz" lIns="93176" tIns="46588" rIns="93176" bIns="46588" rtlCol="0" anchor="b"/>
          <a:lstStyle>
            <a:lvl1pPr algn="r">
              <a:defRPr sz="1200">
                <a:latin typeface="Arial" panose="020B0604020202020204" pitchFamily="34" charset="0"/>
              </a:defRPr>
            </a:lvl1pPr>
          </a:lstStyle>
          <a:p>
            <a:fld id="{FB8132A0-C946-4BCE-B355-3FB5DF19E0D3}" type="slidenum">
              <a:rPr lang="en-US" smtClean="0"/>
              <a:pPr/>
              <a:t>‹#›</a:t>
            </a:fld>
            <a:endParaRPr lang="en-US" dirty="0"/>
          </a:p>
        </p:txBody>
      </p:sp>
    </p:spTree>
    <p:extLst>
      <p:ext uri="{BB962C8B-B14F-4D97-AF65-F5344CB8AC3E}">
        <p14:creationId xmlns:p14="http://schemas.microsoft.com/office/powerpoint/2010/main" val="646733796"/>
      </p:ext>
    </p:extLst>
  </p:cSld>
  <p:clrMap bg1="lt1" tx1="dk1" bg2="lt2" tx2="dk2" accent1="accent1" accent2="accent2" accent3="accent3" accent4="accent4" accent5="accent5" accent6="accent6" hlink="hlink" folHlink="folHlink"/>
  <p:notesStyle>
    <a:lvl1pPr marL="0" algn="l" defTabSz="1455542" rtl="0" eaLnBrk="1" latinLnBrk="0" hangingPunct="1">
      <a:defRPr sz="1900" kern="1200">
        <a:solidFill>
          <a:schemeClr val="tx1"/>
        </a:solidFill>
        <a:latin typeface="Arial" panose="020B0604020202020204" pitchFamily="34" charset="0"/>
        <a:ea typeface="+mn-ea"/>
        <a:cs typeface="+mn-cs"/>
      </a:defRPr>
    </a:lvl1pPr>
    <a:lvl2pPr marL="727771" algn="l" defTabSz="1455542" rtl="0" eaLnBrk="1" latinLnBrk="0" hangingPunct="1">
      <a:defRPr sz="1900" kern="1200">
        <a:solidFill>
          <a:schemeClr val="tx1"/>
        </a:solidFill>
        <a:latin typeface="Arial" panose="020B0604020202020204" pitchFamily="34" charset="0"/>
        <a:ea typeface="+mn-ea"/>
        <a:cs typeface="+mn-cs"/>
      </a:defRPr>
    </a:lvl2pPr>
    <a:lvl3pPr marL="1455542" algn="l" defTabSz="1455542" rtl="0" eaLnBrk="1" latinLnBrk="0" hangingPunct="1">
      <a:defRPr sz="1900" kern="1200">
        <a:solidFill>
          <a:schemeClr val="tx1"/>
        </a:solidFill>
        <a:latin typeface="Arial" panose="020B0604020202020204" pitchFamily="34" charset="0"/>
        <a:ea typeface="+mn-ea"/>
        <a:cs typeface="+mn-cs"/>
      </a:defRPr>
    </a:lvl3pPr>
    <a:lvl4pPr marL="2183313" algn="l" defTabSz="1455542" rtl="0" eaLnBrk="1" latinLnBrk="0" hangingPunct="1">
      <a:defRPr sz="1900" kern="1200">
        <a:solidFill>
          <a:schemeClr val="tx1"/>
        </a:solidFill>
        <a:latin typeface="Arial" panose="020B0604020202020204" pitchFamily="34" charset="0"/>
        <a:ea typeface="+mn-ea"/>
        <a:cs typeface="+mn-cs"/>
      </a:defRPr>
    </a:lvl4pPr>
    <a:lvl5pPr marL="2911084" algn="l" defTabSz="1455542" rtl="0" eaLnBrk="1" latinLnBrk="0" hangingPunct="1">
      <a:defRPr sz="1900" kern="1200">
        <a:solidFill>
          <a:schemeClr val="tx1"/>
        </a:solidFill>
        <a:latin typeface="Arial" panose="020B0604020202020204" pitchFamily="34" charset="0"/>
        <a:ea typeface="+mn-ea"/>
        <a:cs typeface="+mn-cs"/>
      </a:defRPr>
    </a:lvl5pPr>
    <a:lvl6pPr marL="3638855" algn="l" defTabSz="1455542" rtl="0" eaLnBrk="1" latinLnBrk="0" hangingPunct="1">
      <a:defRPr sz="1900" kern="1200">
        <a:solidFill>
          <a:schemeClr val="tx1"/>
        </a:solidFill>
        <a:latin typeface="+mn-lt"/>
        <a:ea typeface="+mn-ea"/>
        <a:cs typeface="+mn-cs"/>
      </a:defRPr>
    </a:lvl6pPr>
    <a:lvl7pPr marL="4366626" algn="l" defTabSz="1455542" rtl="0" eaLnBrk="1" latinLnBrk="0" hangingPunct="1">
      <a:defRPr sz="1900" kern="1200">
        <a:solidFill>
          <a:schemeClr val="tx1"/>
        </a:solidFill>
        <a:latin typeface="+mn-lt"/>
        <a:ea typeface="+mn-ea"/>
        <a:cs typeface="+mn-cs"/>
      </a:defRPr>
    </a:lvl7pPr>
    <a:lvl8pPr marL="5094397" algn="l" defTabSz="1455542" rtl="0" eaLnBrk="1" latinLnBrk="0" hangingPunct="1">
      <a:defRPr sz="1900" kern="1200">
        <a:solidFill>
          <a:schemeClr val="tx1"/>
        </a:solidFill>
        <a:latin typeface="+mn-lt"/>
        <a:ea typeface="+mn-ea"/>
        <a:cs typeface="+mn-cs"/>
      </a:defRPr>
    </a:lvl8pPr>
    <a:lvl9pPr marL="5822168" algn="l" defTabSz="1455542"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Lock-up">
    <p:spTree>
      <p:nvGrpSpPr>
        <p:cNvPr id="1" name=""/>
        <p:cNvGrpSpPr/>
        <p:nvPr/>
      </p:nvGrpSpPr>
      <p:grpSpPr>
        <a:xfrm>
          <a:off x="0" y="0"/>
          <a:ext cx="0" cy="0"/>
          <a:chOff x="0" y="0"/>
          <a:chExt cx="0" cy="0"/>
        </a:xfrm>
      </p:grpSpPr>
      <p:sp>
        <p:nvSpPr>
          <p:cNvPr id="12" name="TextBox 11"/>
          <p:cNvSpPr txBox="1"/>
          <p:nvPr userDrawn="1"/>
        </p:nvSpPr>
        <p:spPr bwMode="gray">
          <a:xfrm>
            <a:off x="458788" y="9645779"/>
            <a:ext cx="2335381" cy="92333"/>
          </a:xfrm>
          <a:prstGeom prst="rect">
            <a:avLst/>
          </a:prstGeom>
          <a:noFill/>
        </p:spPr>
        <p:txBody>
          <a:bodyPr wrap="square" lIns="0" tIns="0" rIns="0" bIns="0" rtlCol="0">
            <a:spAutoFit/>
          </a:bodyPr>
          <a:lstStyle/>
          <a:p>
            <a:pPr marL="0" marR="0" lvl="0" indent="0" algn="l" defTabSz="1018879"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accent3"/>
                </a:solidFill>
                <a:effectLst/>
                <a:uLnTx/>
                <a:uFillTx/>
                <a:latin typeface="+mn-lt"/>
                <a:ea typeface="+mn-ea"/>
                <a:cs typeface="+mn-cs"/>
              </a:rPr>
              <a:t>©2016 The Advisory Board Company • </a:t>
            </a:r>
            <a:r>
              <a:rPr kumimoji="0" lang="en-US" sz="600" b="1" i="0" u="none" strike="noStrike" kern="1200" cap="none" spc="0" normalizeH="0" baseline="0" noProof="0" dirty="0">
                <a:ln>
                  <a:noFill/>
                </a:ln>
                <a:solidFill>
                  <a:schemeClr val="accent3"/>
                </a:solidFill>
                <a:effectLst/>
                <a:uLnTx/>
                <a:uFillTx/>
                <a:latin typeface="+mn-lt"/>
                <a:ea typeface="+mn-ea"/>
                <a:cs typeface="+mn-cs"/>
              </a:rPr>
              <a:t>advisory.com</a:t>
            </a:r>
          </a:p>
        </p:txBody>
      </p:sp>
      <p:cxnSp>
        <p:nvCxnSpPr>
          <p:cNvPr id="15" name="Straight Connector 14"/>
          <p:cNvCxnSpPr/>
          <p:nvPr userDrawn="1"/>
        </p:nvCxnSpPr>
        <p:spPr bwMode="gray">
          <a:xfrm>
            <a:off x="2238467" y="706499"/>
            <a:ext cx="0" cy="59436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4"/>
          <p:cNvSpPr>
            <a:spLocks noGrp="1"/>
          </p:cNvSpPr>
          <p:nvPr>
            <p:ph type="body" sz="quarter" idx="10" hasCustomPrompt="1"/>
          </p:nvPr>
        </p:nvSpPr>
        <p:spPr bwMode="gray">
          <a:xfrm>
            <a:off x="2375691" y="710425"/>
            <a:ext cx="2451172" cy="586509"/>
          </a:xfrm>
          <a:prstGeom prst="rect">
            <a:avLst/>
          </a:prstGeom>
        </p:spPr>
        <p:txBody>
          <a:bodyPr lIns="0" tIns="0" rIns="0" bIns="0" anchor="ctr" anchorCtr="0"/>
          <a:lstStyle>
            <a:lvl1pPr marL="0" indent="0">
              <a:spcBef>
                <a:spcPts val="0"/>
              </a:spcBef>
              <a:buNone/>
              <a:defRPr sz="1200" baseline="0">
                <a:solidFill>
                  <a:schemeClr val="accent4"/>
                </a:solidFill>
              </a:defRPr>
            </a:lvl1pPr>
          </a:lstStyle>
          <a:p>
            <a:pPr lvl="0"/>
            <a:r>
              <a:rPr lang="en-US" dirty="0"/>
              <a:t>Program Name Appears Here Identically to Official Lock-up</a:t>
            </a:r>
          </a:p>
        </p:txBody>
      </p:sp>
      <p:sp>
        <p:nvSpPr>
          <p:cNvPr id="22" name="Text Placeholder 8"/>
          <p:cNvSpPr>
            <a:spLocks noGrp="1"/>
          </p:cNvSpPr>
          <p:nvPr>
            <p:ph type="body" sz="quarter" idx="11" hasCustomPrompt="1"/>
          </p:nvPr>
        </p:nvSpPr>
        <p:spPr bwMode="gray">
          <a:xfrm>
            <a:off x="1242007" y="4471627"/>
            <a:ext cx="6074781" cy="1077218"/>
          </a:xfrm>
          <a:prstGeom prst="rect">
            <a:avLst/>
          </a:prstGeom>
        </p:spPr>
        <p:txBody>
          <a:bodyPr wrap="square" lIns="0" tIns="0" rIns="0" bIns="0" anchor="b">
            <a:spAutoFit/>
          </a:bodyPr>
          <a:lstStyle>
            <a:lvl1pPr marL="0" indent="0">
              <a:spcBef>
                <a:spcPts val="0"/>
              </a:spcBef>
              <a:buNone/>
              <a:defRPr sz="3500" b="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Title – Arial </a:t>
            </a:r>
            <a:br>
              <a:rPr lang="en-US" dirty="0"/>
            </a:br>
            <a:r>
              <a:rPr lang="en-US" dirty="0"/>
              <a:t>35pt Regular, Use Title Case</a:t>
            </a:r>
          </a:p>
        </p:txBody>
      </p:sp>
      <p:sp>
        <p:nvSpPr>
          <p:cNvPr id="23" name="Text Placeholder 8"/>
          <p:cNvSpPr>
            <a:spLocks noGrp="1"/>
          </p:cNvSpPr>
          <p:nvPr>
            <p:ph type="body" sz="quarter" idx="12" hasCustomPrompt="1"/>
          </p:nvPr>
        </p:nvSpPr>
        <p:spPr bwMode="gray">
          <a:xfrm>
            <a:off x="1242007" y="5687496"/>
            <a:ext cx="6074781" cy="184666"/>
          </a:xfrm>
          <a:prstGeom prst="rect">
            <a:avLst/>
          </a:prstGeom>
        </p:spPr>
        <p:txBody>
          <a:bodyPr wrap="square" lIns="0" tIns="0" rIns="0" bIns="0" anchor="t">
            <a:spAutoFit/>
          </a:bodyPr>
          <a:lstStyle>
            <a:lvl1pPr marL="0" indent="0">
              <a:spcBef>
                <a:spcPts val="0"/>
              </a:spcBef>
              <a:buNone/>
              <a:defRPr sz="1200" b="0" i="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Subtitle – Arial 12pt Regular, Use Title Case</a:t>
            </a:r>
          </a:p>
        </p:txBody>
      </p:sp>
      <p:sp>
        <p:nvSpPr>
          <p:cNvPr id="24" name="Text Placeholder 31"/>
          <p:cNvSpPr>
            <a:spLocks noGrp="1"/>
          </p:cNvSpPr>
          <p:nvPr>
            <p:ph type="body" sz="quarter" idx="52" hasCustomPrompt="1"/>
          </p:nvPr>
        </p:nvSpPr>
        <p:spPr bwMode="gray">
          <a:xfrm>
            <a:off x="1472450" y="6409886"/>
            <a:ext cx="4572000" cy="1272143"/>
          </a:xfrm>
          <a:prstGeom prst="rect">
            <a:avLst/>
          </a:prstGeom>
        </p:spPr>
        <p:txBody>
          <a:bodyPr wrap="square" lIns="0" tIns="45720" rIns="0" bIns="45720">
            <a:spAutoFit/>
          </a:bodyPr>
          <a:lstStyle>
            <a:lvl1pPr>
              <a:lnSpc>
                <a:spcPct val="100000"/>
              </a:lnSpc>
              <a:spcBef>
                <a:spcPts val="500"/>
              </a:spcBef>
              <a:defRPr sz="1000" baseline="0">
                <a:solidFill>
                  <a:schemeClr val="accent4"/>
                </a:solidFill>
              </a:defRPr>
            </a:lvl1pPr>
            <a:lvl2pPr>
              <a:lnSpc>
                <a:spcPct val="100000"/>
              </a:lnSpc>
              <a:spcBef>
                <a:spcPts val="500"/>
              </a:spcBef>
              <a:defRPr sz="1000">
                <a:solidFill>
                  <a:schemeClr val="accent4"/>
                </a:solidFill>
              </a:defRPr>
            </a:lvl2pPr>
            <a:lvl3pPr>
              <a:lnSpc>
                <a:spcPct val="100000"/>
              </a:lnSpc>
              <a:spcBef>
                <a:spcPts val="500"/>
              </a:spcBef>
              <a:defRPr sz="1000">
                <a:solidFill>
                  <a:schemeClr val="accent4"/>
                </a:solidFill>
              </a:defRPr>
            </a:lvl3pPr>
            <a:lvl4pPr>
              <a:lnSpc>
                <a:spcPct val="100000"/>
              </a:lnSpc>
              <a:spcBef>
                <a:spcPts val="500"/>
              </a:spcBef>
              <a:defRPr sz="1000">
                <a:solidFill>
                  <a:schemeClr val="accent4"/>
                </a:solidFill>
              </a:defRPr>
            </a:lvl4pPr>
            <a:lvl5pPr>
              <a:lnSpc>
                <a:spcPct val="100000"/>
              </a:lnSpc>
              <a:spcBef>
                <a:spcPts val="500"/>
              </a:spcBef>
              <a:defRPr sz="1000">
                <a:solidFill>
                  <a:schemeClr val="accent4"/>
                </a:solidFill>
              </a:defRPr>
            </a:lvl5pPr>
          </a:lstStyle>
          <a:p>
            <a:pPr lvl="0"/>
            <a:r>
              <a:rPr lang="en-US" dirty="0"/>
              <a:t>Bulleted text if needed – Arial 10pt Regular</a:t>
            </a:r>
            <a:br>
              <a:rPr lang="en-US" dirty="0"/>
            </a:br>
            <a:r>
              <a:rPr lang="en-US" dirty="0"/>
              <a:t>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8534" y="576051"/>
            <a:ext cx="1755648" cy="8527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Standard Two Slides">
    <p:spTree>
      <p:nvGrpSpPr>
        <p:cNvPr id="1" name=""/>
        <p:cNvGrpSpPr/>
        <p:nvPr/>
      </p:nvGrpSpPr>
      <p:grpSpPr>
        <a:xfrm>
          <a:off x="0" y="0"/>
          <a:ext cx="0" cy="0"/>
          <a:chOff x="0" y="0"/>
          <a:chExt cx="0" cy="0"/>
        </a:xfrm>
      </p:grpSpPr>
      <p:sp>
        <p:nvSpPr>
          <p:cNvPr id="15"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cxnSp>
        <p:nvCxnSpPr>
          <p:cNvPr id="16" name="Straight Connector 15"/>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8"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19"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
        <p:nvSpPr>
          <p:cNvPr id="21" name="Text Placeholder 15"/>
          <p:cNvSpPr>
            <a:spLocks noGrp="1"/>
          </p:cNvSpPr>
          <p:nvPr>
            <p:ph type="body" sz="quarter" idx="32" hasCustomPrompt="1"/>
          </p:nvPr>
        </p:nvSpPr>
        <p:spPr bwMode="gray">
          <a:xfrm>
            <a:off x="458899" y="1285874"/>
            <a:ext cx="1828800" cy="3724918"/>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cxnSp>
        <p:nvCxnSpPr>
          <p:cNvPr id="28" name="Straight Connector 27"/>
          <p:cNvCxnSpPr/>
          <p:nvPr userDrawn="1"/>
        </p:nvCxnSpPr>
        <p:spPr bwMode="gray">
          <a:xfrm>
            <a:off x="2329643" y="1285874"/>
            <a:ext cx="0" cy="3721608"/>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4" name="Text Placeholder 15"/>
          <p:cNvSpPr>
            <a:spLocks noGrp="1"/>
          </p:cNvSpPr>
          <p:nvPr>
            <p:ph type="body" sz="quarter" idx="44" hasCustomPrompt="1"/>
          </p:nvPr>
        </p:nvSpPr>
        <p:spPr bwMode="gray">
          <a:xfrm>
            <a:off x="458899" y="5329600"/>
            <a:ext cx="1828800" cy="3724918"/>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cxnSp>
        <p:nvCxnSpPr>
          <p:cNvPr id="35" name="Straight Connector 34"/>
          <p:cNvCxnSpPr/>
          <p:nvPr userDrawn="1"/>
        </p:nvCxnSpPr>
        <p:spPr bwMode="gray">
          <a:xfrm>
            <a:off x="2329643" y="5329600"/>
            <a:ext cx="0" cy="3721608"/>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8" name="Text Placeholder 4"/>
          <p:cNvSpPr>
            <a:spLocks noGrp="1"/>
          </p:cNvSpPr>
          <p:nvPr>
            <p:ph type="body" sz="quarter" idx="45" hasCustomPrompt="1"/>
          </p:nvPr>
        </p:nvSpPr>
        <p:spPr bwMode="gray">
          <a:xfrm>
            <a:off x="2437351" y="1543049"/>
            <a:ext cx="4879437" cy="184666"/>
          </a:xfrm>
          <a:prstGeom prst="rect">
            <a:avLst/>
          </a:prstGeom>
        </p:spPr>
        <p:txBody>
          <a:bodyPr wrap="square" lIns="0" tIns="0" rIns="0" bIns="0">
            <a:spAutoFit/>
          </a:bodyPr>
          <a:lstStyle>
            <a:lvl1pPr marL="0" indent="0">
              <a:spcBef>
                <a:spcPts val="0"/>
              </a:spcBef>
              <a:buNone/>
              <a:defRPr sz="1200" i="1" baseline="0">
                <a:solidFill>
                  <a:schemeClr val="tx1"/>
                </a:solidFill>
              </a:defRPr>
            </a:lvl1pPr>
          </a:lstStyle>
          <a:p>
            <a:pPr lvl="0"/>
            <a:r>
              <a:rPr lang="en-US" dirty="0"/>
              <a:t>Slide Subtitle – Arial 12pt Regular Italic, Use Title Case</a:t>
            </a:r>
          </a:p>
        </p:txBody>
      </p:sp>
      <p:sp>
        <p:nvSpPr>
          <p:cNvPr id="22" name="Text Placeholder 4"/>
          <p:cNvSpPr>
            <a:spLocks noGrp="1"/>
          </p:cNvSpPr>
          <p:nvPr>
            <p:ph type="body" sz="quarter" idx="23" hasCustomPrompt="1"/>
          </p:nvPr>
        </p:nvSpPr>
        <p:spPr bwMode="gray">
          <a:xfrm>
            <a:off x="458899" y="729525"/>
            <a:ext cx="6856301"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sp>
        <p:nvSpPr>
          <p:cNvPr id="23" name="Text Placeholder 4"/>
          <p:cNvSpPr>
            <a:spLocks noGrp="1"/>
          </p:cNvSpPr>
          <p:nvPr>
            <p:ph type="body" sz="quarter" idx="11" hasCustomPrompt="1"/>
          </p:nvPr>
        </p:nvSpPr>
        <p:spPr bwMode="gray">
          <a:xfrm>
            <a:off x="2437351" y="1285874"/>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24" name="Text Placeholder 4"/>
          <p:cNvSpPr>
            <a:spLocks noGrp="1"/>
          </p:cNvSpPr>
          <p:nvPr>
            <p:ph type="body" sz="quarter" idx="48" hasCustomPrompt="1"/>
          </p:nvPr>
        </p:nvSpPr>
        <p:spPr bwMode="gray">
          <a:xfrm>
            <a:off x="2437351" y="5583238"/>
            <a:ext cx="4879437" cy="184666"/>
          </a:xfrm>
          <a:prstGeom prst="rect">
            <a:avLst/>
          </a:prstGeom>
        </p:spPr>
        <p:txBody>
          <a:bodyPr wrap="square" lIns="0" tIns="0" rIns="0" bIns="0">
            <a:spAutoFit/>
          </a:bodyPr>
          <a:lstStyle>
            <a:lvl1pPr marL="0" indent="0">
              <a:spcBef>
                <a:spcPts val="0"/>
              </a:spcBef>
              <a:buNone/>
              <a:defRPr sz="1200" i="1" baseline="0">
                <a:solidFill>
                  <a:schemeClr val="tx1"/>
                </a:solidFill>
              </a:defRPr>
            </a:lvl1pPr>
          </a:lstStyle>
          <a:p>
            <a:pPr lvl="0"/>
            <a:r>
              <a:rPr lang="en-US" dirty="0"/>
              <a:t>Slide Subtitle – Arial 12pt Regular Italic, Use Title Case</a:t>
            </a:r>
          </a:p>
        </p:txBody>
      </p:sp>
      <p:sp>
        <p:nvSpPr>
          <p:cNvPr id="25" name="Text Placeholder 4"/>
          <p:cNvSpPr>
            <a:spLocks noGrp="1"/>
          </p:cNvSpPr>
          <p:nvPr>
            <p:ph type="body" sz="quarter" idx="49" hasCustomPrompt="1"/>
          </p:nvPr>
        </p:nvSpPr>
        <p:spPr bwMode="gray">
          <a:xfrm>
            <a:off x="2437351" y="5326063"/>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x Text: Standard">
    <p:spTree>
      <p:nvGrpSpPr>
        <p:cNvPr id="1" name=""/>
        <p:cNvGrpSpPr/>
        <p:nvPr/>
      </p:nvGrpSpPr>
      <p:grpSpPr>
        <a:xfrm>
          <a:off x="0" y="0"/>
          <a:ext cx="0" cy="0"/>
          <a:chOff x="0" y="0"/>
          <a:chExt cx="0" cy="0"/>
        </a:xfrm>
      </p:grpSpPr>
      <p:sp>
        <p:nvSpPr>
          <p:cNvPr id="23" name="Text Placeholder 42"/>
          <p:cNvSpPr>
            <a:spLocks noGrp="1"/>
          </p:cNvSpPr>
          <p:nvPr>
            <p:ph type="body" sz="quarter" idx="43" hasCustomPrompt="1"/>
          </p:nvPr>
        </p:nvSpPr>
        <p:spPr bwMode="gray">
          <a:xfrm>
            <a:off x="458788" y="458112"/>
            <a:ext cx="1870855" cy="9047838"/>
          </a:xfrm>
          <a:prstGeom prst="rect">
            <a:avLst/>
          </a:prstGeom>
          <a:ln w="19050">
            <a:solidFill>
              <a:schemeClr val="accent3"/>
            </a:solidFill>
            <a:miter lim="800000"/>
          </a:ln>
        </p:spPr>
        <p:txBody>
          <a:bodyPr lIns="137160" tIns="137160" rIns="137160" bIns="0">
            <a:noAutofit/>
          </a:bodyPr>
          <a:lstStyle>
            <a:lvl1pPr marL="0" marR="0" indent="0" algn="l" defTabSz="1039999" rtl="0" eaLnBrk="1" fontAlgn="base" latinLnBrk="0" hangingPunct="1">
              <a:lnSpc>
                <a:spcPct val="100000"/>
              </a:lnSpc>
              <a:spcBef>
                <a:spcPts val="0"/>
              </a:spcBef>
              <a:spcAft>
                <a:spcPct val="0"/>
              </a:spcAft>
              <a:buClrTx/>
              <a:buSzTx/>
              <a:buFontTx/>
              <a:buNone/>
              <a:tabLst/>
              <a:defRPr sz="1100" b="1">
                <a:solidFill>
                  <a:schemeClr val="accent3"/>
                </a:solidFill>
              </a:defRPr>
            </a:lvl1pPr>
            <a:lvl2pPr marL="0" indent="1588">
              <a:defRPr/>
            </a:lvl2pPr>
            <a:lvl3pPr marL="0" indent="1588">
              <a:defRPr/>
            </a:lvl3pPr>
            <a:lvl4pPr marL="0" indent="1588">
              <a:defRPr/>
            </a:lvl4pPr>
            <a:lvl5pPr marL="0" indent="1588">
              <a:defRPr/>
            </a:lvl5pPr>
          </a:lstStyle>
          <a:p>
            <a:pPr lvl="0"/>
            <a:r>
              <a:rPr lang="en-US" dirty="0"/>
              <a:t>Box Title – </a:t>
            </a:r>
            <a:br>
              <a:rPr lang="en-US" dirty="0"/>
            </a:br>
            <a:r>
              <a:rPr lang="en-US" dirty="0"/>
              <a:t>Arial 11pt Bold</a:t>
            </a:r>
          </a:p>
        </p:txBody>
      </p:sp>
      <p:sp>
        <p:nvSpPr>
          <p:cNvPr id="15" name="Text Placeholder 4"/>
          <p:cNvSpPr>
            <a:spLocks noGrp="1"/>
          </p:cNvSpPr>
          <p:nvPr>
            <p:ph type="body" sz="quarter" idx="21" hasCustomPrompt="1"/>
          </p:nvPr>
        </p:nvSpPr>
        <p:spPr bwMode="gray">
          <a:xfrm>
            <a:off x="2437351"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18" name="Text Placeholder 4"/>
          <p:cNvSpPr>
            <a:spLocks noGrp="1"/>
          </p:cNvSpPr>
          <p:nvPr>
            <p:ph type="body" sz="quarter" idx="22" hasCustomPrompt="1"/>
          </p:nvPr>
        </p:nvSpPr>
        <p:spPr bwMode="gray">
          <a:xfrm>
            <a:off x="2437351" y="1130579"/>
            <a:ext cx="4884134"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cxnSp>
        <p:nvCxnSpPr>
          <p:cNvPr id="19" name="Straight Connector 18"/>
          <p:cNvCxnSpPr/>
          <p:nvPr userDrawn="1"/>
        </p:nvCxnSpPr>
        <p:spPr bwMode="gray">
          <a:xfrm>
            <a:off x="2432654" y="1066294"/>
            <a:ext cx="4884134"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3" hasCustomPrompt="1"/>
          </p:nvPr>
        </p:nvSpPr>
        <p:spPr bwMode="gray">
          <a:xfrm>
            <a:off x="2437351" y="729525"/>
            <a:ext cx="4884134"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a:t>
            </a:r>
          </a:p>
        </p:txBody>
      </p:sp>
      <p:sp>
        <p:nvSpPr>
          <p:cNvPr id="21"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4" name="Text Placeholder 40"/>
          <p:cNvSpPr>
            <a:spLocks noGrp="1"/>
          </p:cNvSpPr>
          <p:nvPr>
            <p:ph type="body" sz="quarter" idx="44" hasCustomPrompt="1"/>
          </p:nvPr>
        </p:nvSpPr>
        <p:spPr bwMode="gray">
          <a:xfrm>
            <a:off x="458788" y="1075819"/>
            <a:ext cx="1870855" cy="8430131"/>
          </a:xfrm>
          <a:prstGeom prst="rect">
            <a:avLst/>
          </a:prstGeom>
        </p:spPr>
        <p:txBody>
          <a:bodyPr lIns="137160" tIns="0" rIns="13716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sz="1000"/>
            </a:lvl1pPr>
            <a:lvl2pPr marL="0" indent="1588" algn="l">
              <a:lnSpc>
                <a:spcPts val="1400"/>
              </a:lnSpc>
              <a:spcBef>
                <a:spcPts val="300"/>
              </a:spcBef>
              <a:buNone/>
              <a:defRPr sz="1000"/>
            </a:lvl2pPr>
            <a:lvl3pPr marL="0" indent="1588" algn="l">
              <a:lnSpc>
                <a:spcPts val="1400"/>
              </a:lnSpc>
              <a:spcBef>
                <a:spcPts val="300"/>
              </a:spcBef>
              <a:buNone/>
              <a:defRPr sz="1000"/>
            </a:lvl3pPr>
            <a:lvl4pPr marL="0" indent="1588" algn="l">
              <a:lnSpc>
                <a:spcPts val="1400"/>
              </a:lnSpc>
              <a:spcBef>
                <a:spcPts val="300"/>
              </a:spcBef>
              <a:buNone/>
              <a:defRPr sz="1000"/>
            </a:lvl4pPr>
            <a:lvl5pPr marL="0" indent="1588" algn="l">
              <a:lnSpc>
                <a:spcPts val="1400"/>
              </a:lnSpc>
              <a:spcBef>
                <a:spcPts val="300"/>
              </a:spcBef>
              <a:buNone/>
              <a:defRPr sz="1000"/>
            </a:lvl5pPr>
          </a:lstStyle>
          <a:p>
            <a:pPr lvl="0"/>
            <a:r>
              <a:rPr lang="en-US" dirty="0"/>
              <a:t>Body Text – </a:t>
            </a:r>
            <a:br>
              <a:rPr lang="en-US" dirty="0"/>
            </a:br>
            <a:r>
              <a:rPr lang="en-US" dirty="0"/>
              <a:t>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a:t>
            </a:r>
          </a:p>
        </p:txBody>
      </p:sp>
      <p:sp>
        <p:nvSpPr>
          <p:cNvPr id="11" name="Text Placeholder 23"/>
          <p:cNvSpPr>
            <a:spLocks noGrp="1"/>
          </p:cNvSpPr>
          <p:nvPr>
            <p:ph type="body" sz="quarter" idx="20" hasCustomPrompt="1"/>
          </p:nvPr>
        </p:nvSpPr>
        <p:spPr bwMode="gray">
          <a:xfrm>
            <a:off x="2437351" y="9275118"/>
            <a:ext cx="1670113" cy="230832"/>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aded Text: Standard">
    <p:spTree>
      <p:nvGrpSpPr>
        <p:cNvPr id="1" name=""/>
        <p:cNvGrpSpPr/>
        <p:nvPr/>
      </p:nvGrpSpPr>
      <p:grpSpPr>
        <a:xfrm>
          <a:off x="0" y="0"/>
          <a:ext cx="0" cy="0"/>
          <a:chOff x="0" y="0"/>
          <a:chExt cx="0" cy="0"/>
        </a:xfrm>
      </p:grpSpPr>
      <p:sp>
        <p:nvSpPr>
          <p:cNvPr id="10" name="Rectangle 9"/>
          <p:cNvSpPr/>
          <p:nvPr userDrawn="1"/>
        </p:nvSpPr>
        <p:spPr bwMode="gray">
          <a:xfrm>
            <a:off x="458788" y="458788"/>
            <a:ext cx="1870855" cy="9047162"/>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Bef>
                <a:spcPts val="500"/>
              </a:spcBef>
            </a:pPr>
            <a:endParaRPr lang="en-US" sz="1000" dirty="0">
              <a:solidFill>
                <a:schemeClr val="bg1"/>
              </a:solidFill>
            </a:endParaRPr>
          </a:p>
        </p:txBody>
      </p:sp>
      <p:sp>
        <p:nvSpPr>
          <p:cNvPr id="11" name="Text Placeholder 42"/>
          <p:cNvSpPr>
            <a:spLocks noGrp="1"/>
          </p:cNvSpPr>
          <p:nvPr>
            <p:ph type="body" sz="quarter" idx="42" hasCustomPrompt="1"/>
          </p:nvPr>
        </p:nvSpPr>
        <p:spPr bwMode="gray">
          <a:xfrm>
            <a:off x="458788" y="458788"/>
            <a:ext cx="1870855" cy="477054"/>
          </a:xfrm>
          <a:prstGeom prst="rect">
            <a:avLst/>
          </a:prstGeom>
          <a:ln w="19050">
            <a:noFill/>
            <a:miter lim="800000"/>
          </a:ln>
        </p:spPr>
        <p:txBody>
          <a:bodyPr wrap="square" lIns="137160" tIns="137160" rIns="137160" bIns="0">
            <a:spAutoFit/>
          </a:bodyPr>
          <a:lstStyle>
            <a:lvl1pPr marL="0" marR="0" indent="0" algn="l" defTabSz="1039999" rtl="0" eaLnBrk="1" fontAlgn="base" latinLnBrk="0" hangingPunct="1">
              <a:lnSpc>
                <a:spcPct val="100000"/>
              </a:lnSpc>
              <a:spcBef>
                <a:spcPts val="0"/>
              </a:spcBef>
              <a:spcAft>
                <a:spcPct val="0"/>
              </a:spcAft>
              <a:buClrTx/>
              <a:buSzTx/>
              <a:buFontTx/>
              <a:buNone/>
              <a:tabLst/>
              <a:defRPr sz="1100" b="1">
                <a:solidFill>
                  <a:schemeClr val="tx1"/>
                </a:solidFill>
              </a:defRPr>
            </a:lvl1pPr>
            <a:lvl2pPr marL="0" indent="1588">
              <a:defRPr/>
            </a:lvl2pPr>
            <a:lvl3pPr marL="0" indent="1588">
              <a:defRPr/>
            </a:lvl3pPr>
            <a:lvl4pPr marL="0" indent="1588">
              <a:defRPr/>
            </a:lvl4pPr>
            <a:lvl5pPr marL="0" indent="1588">
              <a:defRPr/>
            </a:lvl5pPr>
          </a:lstStyle>
          <a:p>
            <a:pPr lvl="0"/>
            <a:r>
              <a:rPr lang="en-US" dirty="0"/>
              <a:t>Box Title – </a:t>
            </a:r>
            <a:br>
              <a:rPr lang="en-US" dirty="0"/>
            </a:br>
            <a:r>
              <a:rPr lang="en-US" dirty="0"/>
              <a:t>Arial 11pt Bold</a:t>
            </a:r>
          </a:p>
        </p:txBody>
      </p:sp>
      <p:cxnSp>
        <p:nvCxnSpPr>
          <p:cNvPr id="19" name="Straight Connector 18"/>
          <p:cNvCxnSpPr/>
          <p:nvPr userDrawn="1"/>
        </p:nvCxnSpPr>
        <p:spPr bwMode="gray">
          <a:xfrm>
            <a:off x="2432654" y="1066294"/>
            <a:ext cx="4884134"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1"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2" name="Text Placeholder 23"/>
          <p:cNvSpPr>
            <a:spLocks noGrp="1"/>
          </p:cNvSpPr>
          <p:nvPr>
            <p:ph type="body" sz="quarter" idx="20" hasCustomPrompt="1"/>
          </p:nvPr>
        </p:nvSpPr>
        <p:spPr bwMode="gray">
          <a:xfrm>
            <a:off x="2437351" y="9275118"/>
            <a:ext cx="1670113" cy="230832"/>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
        <p:nvSpPr>
          <p:cNvPr id="24" name="Text Placeholder 40"/>
          <p:cNvSpPr>
            <a:spLocks noGrp="1"/>
          </p:cNvSpPr>
          <p:nvPr>
            <p:ph type="body" sz="quarter" idx="44" hasCustomPrompt="1"/>
          </p:nvPr>
        </p:nvSpPr>
        <p:spPr bwMode="gray">
          <a:xfrm>
            <a:off x="458788" y="1075819"/>
            <a:ext cx="1870855" cy="8430131"/>
          </a:xfrm>
          <a:prstGeom prst="rect">
            <a:avLst/>
          </a:prstGeom>
        </p:spPr>
        <p:txBody>
          <a:bodyPr lIns="137160" tIns="0" rIns="13716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sz="1000"/>
            </a:lvl1pPr>
            <a:lvl2pPr marL="0" indent="1588" algn="l">
              <a:lnSpc>
                <a:spcPts val="1400"/>
              </a:lnSpc>
              <a:spcBef>
                <a:spcPts val="300"/>
              </a:spcBef>
              <a:buNone/>
              <a:defRPr sz="1000"/>
            </a:lvl2pPr>
            <a:lvl3pPr marL="0" indent="1588" algn="l">
              <a:lnSpc>
                <a:spcPts val="1400"/>
              </a:lnSpc>
              <a:spcBef>
                <a:spcPts val="300"/>
              </a:spcBef>
              <a:buNone/>
              <a:defRPr sz="1000"/>
            </a:lvl3pPr>
            <a:lvl4pPr marL="0" indent="1588" algn="l">
              <a:lnSpc>
                <a:spcPts val="1400"/>
              </a:lnSpc>
              <a:spcBef>
                <a:spcPts val="300"/>
              </a:spcBef>
              <a:buNone/>
              <a:defRPr sz="1000"/>
            </a:lvl4pPr>
            <a:lvl5pPr marL="0" indent="1588" algn="l">
              <a:lnSpc>
                <a:spcPts val="1400"/>
              </a:lnSpc>
              <a:spcBef>
                <a:spcPts val="300"/>
              </a:spcBef>
              <a:buNone/>
              <a:defRPr sz="1000"/>
            </a:lvl5pPr>
          </a:lstStyle>
          <a:p>
            <a:pPr lvl="0"/>
            <a:r>
              <a:rPr lang="en-US" dirty="0"/>
              <a:t>Body Text – </a:t>
            </a:r>
            <a:br>
              <a:rPr lang="en-US" dirty="0"/>
            </a:br>
            <a:r>
              <a:rPr lang="en-US" dirty="0"/>
              <a:t>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a:t>
            </a:r>
          </a:p>
        </p:txBody>
      </p:sp>
      <p:sp>
        <p:nvSpPr>
          <p:cNvPr id="12" name="Text Placeholder 4"/>
          <p:cNvSpPr>
            <a:spLocks noGrp="1"/>
          </p:cNvSpPr>
          <p:nvPr>
            <p:ph type="body" sz="quarter" idx="21" hasCustomPrompt="1"/>
          </p:nvPr>
        </p:nvSpPr>
        <p:spPr bwMode="gray">
          <a:xfrm>
            <a:off x="2437351"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13" name="Text Placeholder 4"/>
          <p:cNvSpPr>
            <a:spLocks noGrp="1"/>
          </p:cNvSpPr>
          <p:nvPr>
            <p:ph type="body" sz="quarter" idx="22" hasCustomPrompt="1"/>
          </p:nvPr>
        </p:nvSpPr>
        <p:spPr bwMode="gray">
          <a:xfrm>
            <a:off x="2437351" y="1130579"/>
            <a:ext cx="4884134"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14" name="Text Placeholder 4"/>
          <p:cNvSpPr>
            <a:spLocks noGrp="1"/>
          </p:cNvSpPr>
          <p:nvPr>
            <p:ph type="body" sz="quarter" idx="23" hasCustomPrompt="1"/>
          </p:nvPr>
        </p:nvSpPr>
        <p:spPr bwMode="gray">
          <a:xfrm>
            <a:off x="2437351" y="729525"/>
            <a:ext cx="4884134"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a:t>
            </a:r>
          </a:p>
        </p:txBody>
      </p:sp>
    </p:spTree>
    <p:extLst>
      <p:ext uri="{BB962C8B-B14F-4D97-AF65-F5344CB8AC3E}">
        <p14:creationId xmlns:p14="http://schemas.microsoft.com/office/powerpoint/2010/main" val="1463774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Cover: DC">
    <p:spTree>
      <p:nvGrpSpPr>
        <p:cNvPr id="1" name=""/>
        <p:cNvGrpSpPr/>
        <p:nvPr/>
      </p:nvGrpSpPr>
      <p:grpSpPr>
        <a:xfrm>
          <a:off x="0" y="0"/>
          <a:ext cx="0" cy="0"/>
          <a:chOff x="0" y="0"/>
          <a:chExt cx="0" cy="0"/>
        </a:xfrm>
      </p:grpSpPr>
      <p:grpSp>
        <p:nvGrpSpPr>
          <p:cNvPr id="8" name="Group 7"/>
          <p:cNvGrpSpPr/>
          <p:nvPr userDrawn="1"/>
        </p:nvGrpSpPr>
        <p:grpSpPr bwMode="gray">
          <a:xfrm>
            <a:off x="1285374" y="8775674"/>
            <a:ext cx="5201652" cy="787948"/>
            <a:chOff x="2432951" y="6550282"/>
            <a:chExt cx="5201652" cy="787948"/>
          </a:xfrm>
        </p:grpSpPr>
        <p:sp>
          <p:nvSpPr>
            <p:cNvPr id="10" name="TextBox 9"/>
            <p:cNvSpPr txBox="1"/>
            <p:nvPr userDrawn="1"/>
          </p:nvSpPr>
          <p:spPr bwMode="gray">
            <a:xfrm>
              <a:off x="4055109" y="6752231"/>
              <a:ext cx="2540450" cy="384050"/>
            </a:xfrm>
            <a:prstGeom prst="rect">
              <a:avLst/>
            </a:prstGeom>
            <a:noFill/>
          </p:spPr>
          <p:txBody>
            <a:bodyPr wrap="square" lIns="45720" rIns="45720" rtlCol="0" anchor="ctr">
              <a:noAutofit/>
            </a:bodyPr>
            <a:lstStyle/>
            <a:p>
              <a:pPr algn="ctr">
                <a:spcBef>
                  <a:spcPts val="100"/>
                </a:spcBef>
              </a:pPr>
              <a:r>
                <a:rPr lang="en-US" sz="930" dirty="0">
                  <a:solidFill>
                    <a:schemeClr val="accent4"/>
                  </a:solidFill>
                </a:rPr>
                <a:t>2445 M Street NW </a:t>
              </a:r>
              <a:r>
                <a:rPr lang="en-US" sz="930" b="1" dirty="0">
                  <a:solidFill>
                    <a:schemeClr val="accent1"/>
                  </a:solidFill>
                </a:rPr>
                <a:t>I</a:t>
              </a:r>
              <a:r>
                <a:rPr lang="en-US" sz="930" dirty="0">
                  <a:solidFill>
                    <a:schemeClr val="accent4"/>
                  </a:solidFill>
                </a:rPr>
                <a:t> Washington DC 20037</a:t>
              </a:r>
            </a:p>
            <a:p>
              <a:pPr algn="ctr">
                <a:spcBef>
                  <a:spcPts val="100"/>
                </a:spcBef>
              </a:pPr>
              <a:r>
                <a:rPr lang="en-US" sz="930" dirty="0">
                  <a:solidFill>
                    <a:schemeClr val="accent4"/>
                  </a:solidFill>
                </a:rPr>
                <a:t>P 202.266.5600 </a:t>
              </a:r>
              <a:r>
                <a:rPr lang="en-US" sz="930" b="1" dirty="0">
                  <a:solidFill>
                    <a:schemeClr val="accent1"/>
                  </a:solidFill>
                </a:rPr>
                <a:t>I</a:t>
              </a:r>
              <a:r>
                <a:rPr lang="en-US" sz="930" dirty="0">
                  <a:solidFill>
                    <a:schemeClr val="accent4"/>
                  </a:solidFill>
                </a:rPr>
                <a:t> F 202.266.5700</a:t>
              </a:r>
            </a:p>
          </p:txBody>
        </p:sp>
        <p:sp>
          <p:nvSpPr>
            <p:cNvPr id="11" name="TextBox 10"/>
            <p:cNvSpPr txBox="1"/>
            <p:nvPr userDrawn="1"/>
          </p:nvSpPr>
          <p:spPr bwMode="gray">
            <a:xfrm>
              <a:off x="6614941" y="6829041"/>
              <a:ext cx="1019662" cy="230430"/>
            </a:xfrm>
            <a:prstGeom prst="rect">
              <a:avLst/>
            </a:prstGeom>
            <a:noFill/>
          </p:spPr>
          <p:txBody>
            <a:bodyPr wrap="square" lIns="45720" rIns="45720" rtlCol="0" anchor="ctr">
              <a:noAutofit/>
            </a:bodyPr>
            <a:lstStyle/>
            <a:p>
              <a:pPr algn="ctr">
                <a:spcBef>
                  <a:spcPts val="100"/>
                </a:spcBef>
              </a:pPr>
              <a:r>
                <a:rPr lang="en-US" sz="1000" b="1" dirty="0">
                  <a:solidFill>
                    <a:schemeClr val="accent4"/>
                  </a:solidFill>
                </a:rPr>
                <a:t>advisory.com</a:t>
              </a:r>
            </a:p>
          </p:txBody>
        </p:sp>
        <p:cxnSp>
          <p:nvCxnSpPr>
            <p:cNvPr id="12" name="Straight Connector 11"/>
            <p:cNvCxnSpPr/>
            <p:nvPr userDrawn="1"/>
          </p:nvCxnSpPr>
          <p:spPr bwMode="gray">
            <a:xfrm>
              <a:off x="6595560" y="6663817"/>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432951" y="6550282"/>
              <a:ext cx="1622158" cy="787948"/>
            </a:xfrm>
            <a:prstGeom prst="rect">
              <a:avLst/>
            </a:prstGeom>
          </p:spPr>
        </p:pic>
        <p:cxnSp>
          <p:nvCxnSpPr>
            <p:cNvPr id="14" name="Straight Connector 13"/>
            <p:cNvCxnSpPr/>
            <p:nvPr userDrawn="1"/>
          </p:nvCxnSpPr>
          <p:spPr bwMode="gray">
            <a:xfrm>
              <a:off x="4055109" y="6663817"/>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ack Cover: DC &amp; London">
    <p:spTree>
      <p:nvGrpSpPr>
        <p:cNvPr id="1" name=""/>
        <p:cNvGrpSpPr/>
        <p:nvPr/>
      </p:nvGrpSpPr>
      <p:grpSpPr>
        <a:xfrm>
          <a:off x="0" y="0"/>
          <a:ext cx="0" cy="0"/>
          <a:chOff x="0" y="0"/>
          <a:chExt cx="0" cy="0"/>
        </a:xfrm>
      </p:grpSpPr>
      <p:grpSp>
        <p:nvGrpSpPr>
          <p:cNvPr id="22" name="Group 21"/>
          <p:cNvGrpSpPr/>
          <p:nvPr userDrawn="1"/>
        </p:nvGrpSpPr>
        <p:grpSpPr bwMode="gray">
          <a:xfrm>
            <a:off x="642749" y="8775674"/>
            <a:ext cx="6486902" cy="787948"/>
            <a:chOff x="1792558" y="6520786"/>
            <a:chExt cx="6486902" cy="787948"/>
          </a:xfrm>
        </p:grpSpPr>
        <p:sp>
          <p:nvSpPr>
            <p:cNvPr id="23" name="TextBox 22"/>
            <p:cNvSpPr txBox="1"/>
            <p:nvPr userDrawn="1"/>
          </p:nvSpPr>
          <p:spPr bwMode="gray">
            <a:xfrm>
              <a:off x="3424238" y="6722735"/>
              <a:ext cx="1783422" cy="384050"/>
            </a:xfrm>
            <a:prstGeom prst="rect">
              <a:avLst/>
            </a:prstGeom>
            <a:noFill/>
          </p:spPr>
          <p:txBody>
            <a:bodyPr wrap="square" lIns="45720" rIns="45720" rtlCol="0" anchor="ctr">
              <a:noAutofit/>
            </a:bodyPr>
            <a:lstStyle/>
            <a:p>
              <a:pPr algn="ctr">
                <a:spcBef>
                  <a:spcPts val="100"/>
                </a:spcBef>
              </a:pPr>
              <a:r>
                <a:rPr lang="en-US" sz="930" dirty="0">
                  <a:solidFill>
                    <a:schemeClr val="accent4"/>
                  </a:solidFill>
                </a:rPr>
                <a:t>2445 M Street NW</a:t>
              </a:r>
            </a:p>
            <a:p>
              <a:pPr algn="ctr">
                <a:spcBef>
                  <a:spcPts val="100"/>
                </a:spcBef>
              </a:pPr>
              <a:r>
                <a:rPr lang="en-US" sz="930" dirty="0">
                  <a:solidFill>
                    <a:schemeClr val="accent4"/>
                  </a:solidFill>
                </a:rPr>
                <a:t> Washington DC 20037, USA</a:t>
              </a:r>
            </a:p>
            <a:p>
              <a:pPr algn="ctr">
                <a:spcBef>
                  <a:spcPts val="100"/>
                </a:spcBef>
              </a:pPr>
              <a:r>
                <a:rPr lang="en-US" sz="930" dirty="0">
                  <a:solidFill>
                    <a:schemeClr val="accent4"/>
                  </a:solidFill>
                </a:rPr>
                <a:t>P +1 202.266.5600</a:t>
              </a:r>
            </a:p>
            <a:p>
              <a:pPr algn="ctr">
                <a:spcBef>
                  <a:spcPts val="100"/>
                </a:spcBef>
              </a:pPr>
              <a:r>
                <a:rPr lang="en-US" sz="930" dirty="0">
                  <a:solidFill>
                    <a:schemeClr val="accent4"/>
                  </a:solidFill>
                </a:rPr>
                <a:t>F +1 202.266.5700</a:t>
              </a:r>
            </a:p>
          </p:txBody>
        </p:sp>
        <p:sp>
          <p:nvSpPr>
            <p:cNvPr id="25" name="TextBox 24"/>
            <p:cNvSpPr txBox="1"/>
            <p:nvPr userDrawn="1"/>
          </p:nvSpPr>
          <p:spPr bwMode="gray">
            <a:xfrm>
              <a:off x="5207661" y="6722735"/>
              <a:ext cx="2039554" cy="384050"/>
            </a:xfrm>
            <a:prstGeom prst="rect">
              <a:avLst/>
            </a:prstGeom>
            <a:noFill/>
          </p:spPr>
          <p:txBody>
            <a:bodyPr wrap="square" lIns="45720" rIns="45720" rtlCol="0" anchor="ctr">
              <a:noAutofit/>
            </a:bodyPr>
            <a:lstStyle/>
            <a:p>
              <a:pPr algn="ctr" defTabSz="914400">
                <a:spcBef>
                  <a:spcPts val="100"/>
                </a:spcBef>
                <a:tabLst/>
              </a:pPr>
              <a:r>
                <a:rPr lang="en-US" sz="930" dirty="0">
                  <a:solidFill>
                    <a:schemeClr val="accent4"/>
                  </a:solidFill>
                </a:rPr>
                <a:t>19 Eastbourne Terrace</a:t>
              </a:r>
            </a:p>
            <a:p>
              <a:pPr algn="ctr" defTabSz="914400">
                <a:spcBef>
                  <a:spcPts val="100"/>
                </a:spcBef>
                <a:tabLst/>
              </a:pPr>
              <a:r>
                <a:rPr lang="en-US" sz="930" dirty="0">
                  <a:solidFill>
                    <a:schemeClr val="accent4"/>
                  </a:solidFill>
                </a:rPr>
                <a:t>Paddington, London W2 6LG,</a:t>
              </a:r>
              <a:r>
                <a:rPr lang="en-US" sz="930" baseline="0" dirty="0">
                  <a:solidFill>
                    <a:schemeClr val="accent4"/>
                  </a:solidFill>
                </a:rPr>
                <a:t> </a:t>
              </a:r>
              <a:r>
                <a:rPr lang="en-US" sz="930" dirty="0">
                  <a:solidFill>
                    <a:schemeClr val="accent4"/>
                  </a:solidFill>
                </a:rPr>
                <a:t>UK</a:t>
              </a:r>
            </a:p>
            <a:p>
              <a:pPr algn="ctr" defTabSz="914400">
                <a:spcBef>
                  <a:spcPts val="100"/>
                </a:spcBef>
                <a:tabLst/>
              </a:pPr>
              <a:r>
                <a:rPr lang="en-US" sz="930" dirty="0">
                  <a:solidFill>
                    <a:schemeClr val="accent4"/>
                  </a:solidFill>
                </a:rPr>
                <a:t>P +44 (0) 203.626.0230</a:t>
              </a:r>
            </a:p>
            <a:p>
              <a:pPr algn="ctr" defTabSz="914400">
                <a:spcBef>
                  <a:spcPts val="100"/>
                </a:spcBef>
                <a:tabLst/>
              </a:pPr>
              <a:r>
                <a:rPr lang="en-US" sz="930" dirty="0">
                  <a:solidFill>
                    <a:schemeClr val="accent4"/>
                  </a:solidFill>
                </a:rPr>
                <a:t>F +44 (0) 203.626.0101</a:t>
              </a:r>
            </a:p>
          </p:txBody>
        </p:sp>
        <p:sp>
          <p:nvSpPr>
            <p:cNvPr id="26" name="TextBox 25"/>
            <p:cNvSpPr txBox="1"/>
            <p:nvPr userDrawn="1"/>
          </p:nvSpPr>
          <p:spPr bwMode="gray">
            <a:xfrm>
              <a:off x="7259798" y="6799545"/>
              <a:ext cx="1019662" cy="230430"/>
            </a:xfrm>
            <a:prstGeom prst="rect">
              <a:avLst/>
            </a:prstGeom>
            <a:noFill/>
          </p:spPr>
          <p:txBody>
            <a:bodyPr wrap="square" lIns="45720" rIns="45720" rtlCol="0" anchor="ctr">
              <a:noAutofit/>
            </a:bodyPr>
            <a:lstStyle/>
            <a:p>
              <a:pPr algn="ctr">
                <a:spcBef>
                  <a:spcPts val="100"/>
                </a:spcBef>
              </a:pPr>
              <a:r>
                <a:rPr lang="en-US" sz="1000" b="1" dirty="0">
                  <a:solidFill>
                    <a:schemeClr val="accent4"/>
                  </a:solidFill>
                </a:rPr>
                <a:t>advisory.com</a:t>
              </a:r>
            </a:p>
          </p:txBody>
        </p:sp>
        <p:cxnSp>
          <p:nvCxnSpPr>
            <p:cNvPr id="27" name="Straight Connector 26"/>
            <p:cNvCxnSpPr/>
            <p:nvPr userDrawn="1"/>
          </p:nvCxnSpPr>
          <p:spPr bwMode="gray">
            <a:xfrm>
              <a:off x="7240417"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792558" y="6520786"/>
              <a:ext cx="1622158" cy="787948"/>
            </a:xfrm>
            <a:prstGeom prst="rect">
              <a:avLst/>
            </a:prstGeom>
          </p:spPr>
        </p:pic>
        <p:cxnSp>
          <p:nvCxnSpPr>
            <p:cNvPr id="29" name="Straight Connector 28"/>
            <p:cNvCxnSpPr/>
            <p:nvPr userDrawn="1"/>
          </p:nvCxnSpPr>
          <p:spPr bwMode="gray">
            <a:xfrm>
              <a:off x="5207661"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gray">
            <a:xfrm>
              <a:off x="3424104"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5"/>
            <a:ext cx="6606540" cy="2156037"/>
          </a:xfrm>
        </p:spPr>
        <p:txBody>
          <a:bodyPr/>
          <a:lstStyle/>
          <a:p>
            <a:r>
              <a:rPr lang="en-US"/>
              <a:t>Click to edit Master title style</a:t>
            </a:r>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978170771"/>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012266882"/>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613966" y="4263181"/>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196417559"/>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0597" y="3441277"/>
            <a:ext cx="2907903"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368040" y="3441277"/>
            <a:ext cx="2907904"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20477336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Logo">
    <p:spTree>
      <p:nvGrpSpPr>
        <p:cNvPr id="1" name=""/>
        <p:cNvGrpSpPr/>
        <p:nvPr/>
      </p:nvGrpSpPr>
      <p:grpSpPr>
        <a:xfrm>
          <a:off x="0" y="0"/>
          <a:ext cx="0" cy="0"/>
          <a:chOff x="0" y="0"/>
          <a:chExt cx="0" cy="0"/>
        </a:xfrm>
      </p:grpSpPr>
      <p:sp>
        <p:nvSpPr>
          <p:cNvPr id="12" name="TextBox 11"/>
          <p:cNvSpPr txBox="1"/>
          <p:nvPr userDrawn="1"/>
        </p:nvSpPr>
        <p:spPr bwMode="gray">
          <a:xfrm>
            <a:off x="458788" y="9645779"/>
            <a:ext cx="2335381" cy="92333"/>
          </a:xfrm>
          <a:prstGeom prst="rect">
            <a:avLst/>
          </a:prstGeom>
          <a:noFill/>
        </p:spPr>
        <p:txBody>
          <a:bodyPr wrap="square" lIns="0" tIns="0" rIns="0" bIns="0" rtlCol="0">
            <a:spAutoFit/>
          </a:bodyPr>
          <a:lstStyle/>
          <a:p>
            <a:pPr marL="0" marR="0" lvl="0" indent="0" algn="l" defTabSz="1018879"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accent3"/>
                </a:solidFill>
                <a:effectLst/>
                <a:uLnTx/>
                <a:uFillTx/>
                <a:latin typeface="+mn-lt"/>
                <a:ea typeface="+mn-ea"/>
                <a:cs typeface="+mn-cs"/>
              </a:rPr>
              <a:t>©2015 The Advisory Board Company • </a:t>
            </a:r>
            <a:r>
              <a:rPr kumimoji="0" lang="en-US" sz="600" b="1" i="0" u="none" strike="noStrike" kern="1200" cap="none" spc="0" normalizeH="0" baseline="0" noProof="0" dirty="0">
                <a:ln>
                  <a:noFill/>
                </a:ln>
                <a:solidFill>
                  <a:schemeClr val="accent3"/>
                </a:solidFill>
                <a:effectLst/>
                <a:uLnTx/>
                <a:uFillTx/>
                <a:latin typeface="+mn-lt"/>
                <a:ea typeface="+mn-ea"/>
                <a:cs typeface="+mn-cs"/>
              </a:rPr>
              <a:t>advisory.com</a:t>
            </a:r>
          </a:p>
        </p:txBody>
      </p:sp>
      <p:sp>
        <p:nvSpPr>
          <p:cNvPr id="22" name="Text Placeholder 8"/>
          <p:cNvSpPr>
            <a:spLocks noGrp="1"/>
          </p:cNvSpPr>
          <p:nvPr>
            <p:ph type="body" sz="quarter" idx="11" hasCustomPrompt="1"/>
          </p:nvPr>
        </p:nvSpPr>
        <p:spPr bwMode="gray">
          <a:xfrm>
            <a:off x="1242007" y="4471627"/>
            <a:ext cx="6074781" cy="1077218"/>
          </a:xfrm>
          <a:prstGeom prst="rect">
            <a:avLst/>
          </a:prstGeom>
        </p:spPr>
        <p:txBody>
          <a:bodyPr wrap="square" lIns="0" tIns="0" rIns="0" bIns="0" anchor="b">
            <a:spAutoFit/>
          </a:bodyPr>
          <a:lstStyle>
            <a:lvl1pPr marL="0" indent="0">
              <a:spcBef>
                <a:spcPts val="0"/>
              </a:spcBef>
              <a:buNone/>
              <a:defRPr sz="3500" b="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Title – Arial </a:t>
            </a:r>
            <a:br>
              <a:rPr lang="en-US" dirty="0"/>
            </a:br>
            <a:r>
              <a:rPr lang="en-US" dirty="0"/>
              <a:t>35pt Regular, Use Title Case</a:t>
            </a:r>
          </a:p>
        </p:txBody>
      </p:sp>
      <p:sp>
        <p:nvSpPr>
          <p:cNvPr id="23" name="Text Placeholder 8"/>
          <p:cNvSpPr>
            <a:spLocks noGrp="1"/>
          </p:cNvSpPr>
          <p:nvPr>
            <p:ph type="body" sz="quarter" idx="12" hasCustomPrompt="1"/>
          </p:nvPr>
        </p:nvSpPr>
        <p:spPr bwMode="gray">
          <a:xfrm>
            <a:off x="1242007" y="5687496"/>
            <a:ext cx="6074781" cy="184666"/>
          </a:xfrm>
          <a:prstGeom prst="rect">
            <a:avLst/>
          </a:prstGeom>
        </p:spPr>
        <p:txBody>
          <a:bodyPr wrap="square" lIns="0" tIns="0" rIns="0" bIns="0" anchor="t">
            <a:spAutoFit/>
          </a:bodyPr>
          <a:lstStyle>
            <a:lvl1pPr marL="0" indent="0">
              <a:spcBef>
                <a:spcPts val="0"/>
              </a:spcBef>
              <a:buNone/>
              <a:defRPr sz="1200" b="0" i="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Subtitle – Arial 12pt Regular, Use Title Case</a:t>
            </a:r>
          </a:p>
        </p:txBody>
      </p:sp>
      <p:sp>
        <p:nvSpPr>
          <p:cNvPr id="24" name="Text Placeholder 31"/>
          <p:cNvSpPr>
            <a:spLocks noGrp="1"/>
          </p:cNvSpPr>
          <p:nvPr>
            <p:ph type="body" sz="quarter" idx="52" hasCustomPrompt="1"/>
          </p:nvPr>
        </p:nvSpPr>
        <p:spPr bwMode="gray">
          <a:xfrm>
            <a:off x="1472450" y="6409886"/>
            <a:ext cx="4572000" cy="1272143"/>
          </a:xfrm>
          <a:prstGeom prst="rect">
            <a:avLst/>
          </a:prstGeom>
        </p:spPr>
        <p:txBody>
          <a:bodyPr wrap="square" lIns="0" tIns="45720" rIns="0" bIns="45720">
            <a:spAutoFit/>
          </a:bodyPr>
          <a:lstStyle>
            <a:lvl1pPr>
              <a:lnSpc>
                <a:spcPct val="100000"/>
              </a:lnSpc>
              <a:spcBef>
                <a:spcPts val="500"/>
              </a:spcBef>
              <a:defRPr sz="1000" baseline="0">
                <a:solidFill>
                  <a:schemeClr val="accent4"/>
                </a:solidFill>
              </a:defRPr>
            </a:lvl1pPr>
            <a:lvl2pPr>
              <a:lnSpc>
                <a:spcPct val="100000"/>
              </a:lnSpc>
              <a:spcBef>
                <a:spcPts val="500"/>
              </a:spcBef>
              <a:defRPr sz="1000">
                <a:solidFill>
                  <a:schemeClr val="accent4"/>
                </a:solidFill>
              </a:defRPr>
            </a:lvl2pPr>
            <a:lvl3pPr>
              <a:lnSpc>
                <a:spcPct val="100000"/>
              </a:lnSpc>
              <a:spcBef>
                <a:spcPts val="500"/>
              </a:spcBef>
              <a:defRPr sz="1000">
                <a:solidFill>
                  <a:schemeClr val="accent4"/>
                </a:solidFill>
              </a:defRPr>
            </a:lvl3pPr>
            <a:lvl4pPr>
              <a:lnSpc>
                <a:spcPct val="100000"/>
              </a:lnSpc>
              <a:spcBef>
                <a:spcPts val="500"/>
              </a:spcBef>
              <a:defRPr sz="1000">
                <a:solidFill>
                  <a:schemeClr val="accent4"/>
                </a:solidFill>
              </a:defRPr>
            </a:lvl4pPr>
            <a:lvl5pPr>
              <a:lnSpc>
                <a:spcPct val="100000"/>
              </a:lnSpc>
              <a:spcBef>
                <a:spcPts val="500"/>
              </a:spcBef>
              <a:defRPr sz="1000">
                <a:solidFill>
                  <a:schemeClr val="accent4"/>
                </a:solidFill>
              </a:defRPr>
            </a:lvl5pPr>
          </a:lstStyle>
          <a:p>
            <a:pPr lvl="0"/>
            <a:r>
              <a:rPr lang="en-US" dirty="0"/>
              <a:t>Bulleted text if needed – Arial 10pt Regular</a:t>
            </a:r>
            <a:br>
              <a:rPr lang="en-US" dirty="0"/>
            </a:br>
            <a:r>
              <a:rPr lang="en-US" dirty="0"/>
              <a:t>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8534" y="576051"/>
            <a:ext cx="1755648" cy="852790"/>
          </a:xfrm>
          <a:prstGeom prst="rect">
            <a:avLst/>
          </a:prstGeom>
        </p:spPr>
      </p:pic>
    </p:spTree>
    <p:extLst>
      <p:ext uri="{BB962C8B-B14F-4D97-AF65-F5344CB8AC3E}">
        <p14:creationId xmlns:p14="http://schemas.microsoft.com/office/powerpoint/2010/main" val="2715630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2802"/>
            <a:ext cx="6995160" cy="167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948273" y="2251499"/>
            <a:ext cx="3435509"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948273"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150793311"/>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2592615625"/>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2424348671"/>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038792" y="400475"/>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88620" y="2104815"/>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786219825"/>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523445" y="898737"/>
            <a:ext cx="4663440" cy="603504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29186746"/>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1928029627"/>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90281" y="591397"/>
            <a:ext cx="1485662" cy="1258697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30599" y="591397"/>
            <a:ext cx="4330144" cy="1258697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5/25/2021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253307441"/>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lank Page">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redits &amp; Legal Caveat">
    <p:spTree>
      <p:nvGrpSpPr>
        <p:cNvPr id="1" name=""/>
        <p:cNvGrpSpPr/>
        <p:nvPr/>
      </p:nvGrpSpPr>
      <p:grpSpPr>
        <a:xfrm>
          <a:off x="0" y="0"/>
          <a:ext cx="0" cy="0"/>
          <a:chOff x="0" y="0"/>
          <a:chExt cx="0" cy="0"/>
        </a:xfrm>
      </p:grpSpPr>
      <p:sp>
        <p:nvSpPr>
          <p:cNvPr id="14" name="TextBox 13"/>
          <p:cNvSpPr txBox="1"/>
          <p:nvPr userDrawn="1"/>
        </p:nvSpPr>
        <p:spPr bwMode="gray">
          <a:xfrm rot="10800000" flipH="1" flipV="1">
            <a:off x="5670546" y="824196"/>
            <a:ext cx="1720854" cy="4216539"/>
          </a:xfrm>
          <a:prstGeom prst="rect">
            <a:avLst/>
          </a:prstGeom>
          <a:noFill/>
        </p:spPr>
        <p:txBody>
          <a:bodyPr wrap="square" rtlCol="0">
            <a:spAutoFit/>
          </a:bodyPr>
          <a:lstStyle/>
          <a:p>
            <a:pPr>
              <a:spcBef>
                <a:spcPts val="400"/>
              </a:spcBef>
            </a:pPr>
            <a:r>
              <a:rPr lang="en-US" sz="800" b="1" baseline="30000" dirty="0">
                <a:solidFill>
                  <a:schemeClr val="tx1"/>
                </a:solidFill>
                <a:latin typeface="+mn-lt"/>
                <a:cs typeface="Arial"/>
              </a:rPr>
              <a:t>LEGAL CAVEAT</a:t>
            </a:r>
          </a:p>
          <a:p>
            <a:pPr>
              <a:spcBef>
                <a:spcPts val="400"/>
              </a:spcBef>
            </a:pPr>
            <a:r>
              <a:rPr lang="en-US" sz="800" baseline="30000" dirty="0">
                <a:latin typeface="+mn-lt"/>
                <a:cs typeface="Arial"/>
              </a:rPr>
              <a:t>The Advisory Board Company has made efforts to verify the accuracy of the information it provides to members. This report relies on data obtained from many sources, however, and The Advisory Board Company cannot guarantee the accuracy of the information provided or any analysis based thereon. In addition, The Advisory Board Company is not in the business of giving legal, medical, accounting, or other professional advice, and its reports should not be construed as professional advice. In particular, members should not rely on any legal commentary in this report as a basis for action, or assume that any tactics described herein would be permitted by applicable law or appropriate for a given member’s situation. Members are advised to consult with appropriate professionals concerning legal, medical, tax, or accounting issues, before implementing any of these tactics. Neither The Advisory Board Company nor its officers, directors, trustees, employees and agents shall be liable for any claims, liabilities, or expenses relating to (a) any errors or omissions in this report, whether caused by The Advisory Board Company or any of its employees or agents, or sources or other third parties, (b) any recommendation or graded ranking by The Advisory Board Company, or (c) failure of member and its employees and agents to abide by the terms set forth herein.</a:t>
            </a:r>
          </a:p>
          <a:p>
            <a:pPr>
              <a:spcBef>
                <a:spcPts val="400"/>
              </a:spcBef>
            </a:pPr>
            <a:r>
              <a:rPr lang="en-US" sz="800" baseline="30000" dirty="0">
                <a:latin typeface="+mn-lt"/>
                <a:cs typeface="Arial"/>
              </a:rPr>
              <a:t>The Advisory Board is a registered trademark of The Advisory Board Company in the United States and other countries. Members are not permitted to use this trademark, or any other Advisory Board trademark, product name, service name, trade name, and logo, without the prior written consent of The Advisory Board Company. All other trademarks, product names, service names, trade names, and logos used within these pages are the property of their respective holders. Use of other company trademarks, product names, service names, trade names and logos or images of the same does not necessarily constitute (a) an endorsement by such company of The Advisory Board Company and its products and services, or (b) an endorsement of the company or its products or services by The Advisory Board Company. The Advisory Board Company is not affiliated with any such company.</a:t>
            </a:r>
          </a:p>
        </p:txBody>
      </p:sp>
      <p:sp>
        <p:nvSpPr>
          <p:cNvPr id="15" name="TextBox 14"/>
          <p:cNvSpPr txBox="1"/>
          <p:nvPr userDrawn="1"/>
        </p:nvSpPr>
        <p:spPr bwMode="gray">
          <a:xfrm>
            <a:off x="5670544" y="5059071"/>
            <a:ext cx="1720855" cy="4360168"/>
          </a:xfrm>
          <a:prstGeom prst="rect">
            <a:avLst/>
          </a:prstGeom>
          <a:noFill/>
        </p:spPr>
        <p:txBody>
          <a:bodyPr wrap="square" rtlCol="0">
            <a:spAutoFit/>
          </a:bodyPr>
          <a:lstStyle/>
          <a:p>
            <a:pPr>
              <a:spcBef>
                <a:spcPts val="400"/>
              </a:spcBef>
            </a:pPr>
            <a:r>
              <a:rPr lang="en-US" sz="800" b="1" baseline="30000" dirty="0">
                <a:solidFill>
                  <a:schemeClr val="tx1"/>
                </a:solidFill>
                <a:latin typeface="+mn-lt"/>
                <a:cs typeface="Arial"/>
              </a:rPr>
              <a:t>IMPORTANT: Please read the following.</a:t>
            </a:r>
          </a:p>
          <a:p>
            <a:pPr>
              <a:spcBef>
                <a:spcPts val="400"/>
              </a:spcBef>
            </a:pPr>
            <a:r>
              <a:rPr lang="en-US" sz="800" baseline="30000" dirty="0">
                <a:latin typeface="+mn-lt"/>
                <a:cs typeface="Arial"/>
              </a:rPr>
              <a:t>The Advisory Board Company has prepared this report for the exclusive use of its members. Each member acknowledges and agrees that this report and the information contained herein (collectively, the “Report”) are confidential and proprietary to The Advisory Board Company. By accepting delivery of this Report, each member agrees to abide by the terms as stated herein, including the following:</a:t>
            </a:r>
          </a:p>
          <a:p>
            <a:pPr marL="112713" indent="-112713">
              <a:spcBef>
                <a:spcPts val="200"/>
              </a:spcBef>
            </a:pPr>
            <a:r>
              <a:rPr lang="en-US" sz="800" baseline="30000" dirty="0">
                <a:latin typeface="+mn-lt"/>
                <a:cs typeface="Arial"/>
              </a:rPr>
              <a:t>1.</a:t>
            </a:r>
            <a:r>
              <a:rPr lang="en-US" sz="800" dirty="0">
                <a:latin typeface="+mn-lt"/>
                <a:cs typeface="Arial"/>
              </a:rPr>
              <a:t> 	</a:t>
            </a:r>
            <a:r>
              <a:rPr lang="en-US" sz="800" baseline="30000" dirty="0">
                <a:latin typeface="+mn-lt"/>
                <a:cs typeface="Arial"/>
              </a:rPr>
              <a:t>The Advisory Board Company owns all right, title and interest in and to this Report. Except as stated herein, no right, license, permission or interest of any kind in this Report is intended to be given, transferred to or acquired by a member. Each member is authorized to use this Report only to the extent expressly authorized herein.  </a:t>
            </a:r>
          </a:p>
          <a:p>
            <a:pPr marL="112713" indent="-112713">
              <a:spcBef>
                <a:spcPts val="200"/>
              </a:spcBef>
            </a:pPr>
            <a:r>
              <a:rPr lang="en-US" sz="800" baseline="30000" dirty="0">
                <a:latin typeface="+mn-lt"/>
                <a:cs typeface="Arial"/>
              </a:rPr>
              <a:t>2. 	Each member shall not sell, license, or republish this Report. Each member shall not disseminate or permit the use of, and shall take reasonable precautions to prevent such dissemination or use of, this Report by (a) any of its employees and agents (except as stated below), or (b) any third party.</a:t>
            </a:r>
          </a:p>
          <a:p>
            <a:pPr marL="112713" indent="-112713">
              <a:spcBef>
                <a:spcPts val="200"/>
              </a:spcBef>
            </a:pPr>
            <a:r>
              <a:rPr lang="en-US" sz="800" baseline="30000" dirty="0">
                <a:latin typeface="+mn-lt"/>
                <a:cs typeface="Arial"/>
              </a:rPr>
              <a:t>3. 	Each member may make this Report available solely to those of its employees and agents who (a) are registered for the workshop or membership program of which this Report is a part, (b) require access to this Report in order to learn from the information described herein, and (c) agree not to disclose this Report to other employees or agents or any third party. Each member shall use, and shall ensure that its employees and agents use, this </a:t>
            </a:r>
            <a:r>
              <a:rPr lang="en-US" sz="800" spc="-10" baseline="30000" dirty="0">
                <a:latin typeface="+mn-lt"/>
                <a:cs typeface="Arial"/>
              </a:rPr>
              <a:t>Report for its internal use only. Each member may make a limited number of copies, solely </a:t>
            </a:r>
            <a:r>
              <a:rPr lang="en-US" sz="800" baseline="30000" dirty="0">
                <a:latin typeface="+mn-lt"/>
                <a:cs typeface="Arial"/>
              </a:rPr>
              <a:t>as adequate for use by its employees and agents in accordance with the terms herein. </a:t>
            </a:r>
          </a:p>
          <a:p>
            <a:pPr marL="112713" indent="-112713">
              <a:spcBef>
                <a:spcPts val="200"/>
              </a:spcBef>
            </a:pPr>
            <a:r>
              <a:rPr lang="en-US" sz="800" baseline="30000" dirty="0">
                <a:latin typeface="+mn-lt"/>
                <a:cs typeface="Arial"/>
              </a:rPr>
              <a:t>4. 	Each member shall not remove from this Report any confidential markings, copyright notices, and other similar indicia herein.</a:t>
            </a:r>
          </a:p>
          <a:p>
            <a:pPr marL="112713" indent="-112713">
              <a:spcBef>
                <a:spcPts val="200"/>
              </a:spcBef>
            </a:pPr>
            <a:r>
              <a:rPr lang="en-US" sz="800" baseline="30000" dirty="0">
                <a:latin typeface="+mn-lt"/>
                <a:cs typeface="Arial"/>
              </a:rPr>
              <a:t>5. 	Each member is responsible for any breach of its obligations as stated herein by any of its employees or agents. </a:t>
            </a:r>
          </a:p>
          <a:p>
            <a:pPr marL="112713" indent="-112713">
              <a:spcBef>
                <a:spcPts val="200"/>
              </a:spcBef>
            </a:pPr>
            <a:r>
              <a:rPr lang="en-US" sz="800" baseline="30000" dirty="0">
                <a:latin typeface="+mn-lt"/>
                <a:cs typeface="Arial"/>
              </a:rPr>
              <a:t>6. 	If a member is unwilling to abide by any of the foregoing obligations, then such member shall promptly return this Report and all copies thereof to The Advisory Board Company.</a:t>
            </a:r>
          </a:p>
        </p:txBody>
      </p:sp>
      <p:cxnSp>
        <p:nvCxnSpPr>
          <p:cNvPr id="19" name="Straight Connector 18"/>
          <p:cNvCxnSpPr/>
          <p:nvPr userDrawn="1"/>
        </p:nvCxnSpPr>
        <p:spPr bwMode="gray">
          <a:xfrm>
            <a:off x="5638801" y="763588"/>
            <a:ext cx="0" cy="8570912"/>
          </a:xfrm>
          <a:prstGeom prst="line">
            <a:avLst/>
          </a:prstGeom>
          <a:ln w="63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9" name="Text Placeholder 4"/>
          <p:cNvSpPr>
            <a:spLocks noGrp="1"/>
          </p:cNvSpPr>
          <p:nvPr>
            <p:ph type="body" sz="quarter" idx="11" hasCustomPrompt="1"/>
          </p:nvPr>
        </p:nvSpPr>
        <p:spPr bwMode="gray">
          <a:xfrm>
            <a:off x="458788" y="729525"/>
            <a:ext cx="4998815" cy="307777"/>
          </a:xfrm>
          <a:prstGeom prst="rect">
            <a:avLst/>
          </a:prstGeom>
        </p:spPr>
        <p:txBody>
          <a:bodyPr wrap="square" lIns="0" tIns="0" rIns="0" bIns="0" anchor="b" anchorCtr="0">
            <a:spAutoFit/>
          </a:bodyPr>
          <a:lstStyle>
            <a:lvl1pPr marL="0" indent="0" algn="l">
              <a:spcBef>
                <a:spcPts val="0"/>
              </a:spcBef>
              <a:buNone/>
              <a:defRPr sz="2000">
                <a:solidFill>
                  <a:schemeClr val="tx1"/>
                </a:solidFill>
              </a:defRPr>
            </a:lvl1pPr>
            <a:lvl2pPr marL="112713" indent="0">
              <a:buNone/>
              <a:defRPr sz="1400">
                <a:solidFill>
                  <a:schemeClr val="tx1"/>
                </a:solidFill>
              </a:defRPr>
            </a:lvl2pPr>
            <a:lvl3pPr marL="230187" indent="0">
              <a:buNone/>
              <a:defRPr sz="1400">
                <a:solidFill>
                  <a:schemeClr val="tx1"/>
                </a:solidFill>
              </a:defRPr>
            </a:lvl3pPr>
            <a:lvl4pPr marL="342900" indent="0">
              <a:buNone/>
              <a:defRPr sz="1400">
                <a:solidFill>
                  <a:schemeClr val="tx1"/>
                </a:solidFill>
              </a:defRPr>
            </a:lvl4pPr>
            <a:lvl5pPr marL="458787" indent="0">
              <a:buNone/>
              <a:defRPr sz="1400">
                <a:solidFill>
                  <a:schemeClr val="tx1"/>
                </a:solidFill>
              </a:defRPr>
            </a:lvl5pPr>
          </a:lstStyle>
          <a:p>
            <a:pPr lvl="0"/>
            <a:r>
              <a:rPr lang="en-US" dirty="0"/>
              <a:t>Insert Program Name Here</a:t>
            </a:r>
          </a:p>
        </p:txBody>
      </p:sp>
      <p:sp>
        <p:nvSpPr>
          <p:cNvPr id="56" name="Text Placeholder 3"/>
          <p:cNvSpPr>
            <a:spLocks noGrp="1"/>
          </p:cNvSpPr>
          <p:nvPr>
            <p:ph type="body" sz="quarter" idx="30" hasCustomPrompt="1"/>
          </p:nvPr>
        </p:nvSpPr>
        <p:spPr bwMode="gray">
          <a:xfrm>
            <a:off x="1003564" y="1603839"/>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Project Director (click to add desired text)</a:t>
            </a:r>
          </a:p>
        </p:txBody>
      </p:sp>
      <p:sp>
        <p:nvSpPr>
          <p:cNvPr id="57" name="Text Placeholder 3"/>
          <p:cNvSpPr>
            <a:spLocks noGrp="1"/>
          </p:cNvSpPr>
          <p:nvPr>
            <p:ph type="body" sz="quarter" idx="19" hasCustomPrompt="1"/>
          </p:nvPr>
        </p:nvSpPr>
        <p:spPr bwMode="gray">
          <a:xfrm>
            <a:off x="1003564" y="2288271"/>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Contributing Consultants (click to add desired text)</a:t>
            </a:r>
          </a:p>
        </p:txBody>
      </p:sp>
      <p:sp>
        <p:nvSpPr>
          <p:cNvPr id="58" name="Text Placeholder 3"/>
          <p:cNvSpPr>
            <a:spLocks noGrp="1"/>
          </p:cNvSpPr>
          <p:nvPr>
            <p:ph type="body" sz="quarter" idx="31" hasCustomPrompt="1"/>
          </p:nvPr>
        </p:nvSpPr>
        <p:spPr bwMode="gray">
          <a:xfrm>
            <a:off x="1003564" y="2972703"/>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Design Consultant (click to add desired text)</a:t>
            </a:r>
          </a:p>
        </p:txBody>
      </p:sp>
      <p:sp>
        <p:nvSpPr>
          <p:cNvPr id="59" name="Text Placeholder 3"/>
          <p:cNvSpPr>
            <a:spLocks noGrp="1"/>
          </p:cNvSpPr>
          <p:nvPr>
            <p:ph type="body" sz="quarter" idx="32" hasCustomPrompt="1"/>
          </p:nvPr>
        </p:nvSpPr>
        <p:spPr bwMode="gray">
          <a:xfrm>
            <a:off x="1003564" y="3657134"/>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Executive Director (click to add desired text)</a:t>
            </a:r>
          </a:p>
        </p:txBody>
      </p:sp>
      <p:sp>
        <p:nvSpPr>
          <p:cNvPr id="60" name="Text Placeholder 3"/>
          <p:cNvSpPr>
            <a:spLocks noGrp="1"/>
          </p:cNvSpPr>
          <p:nvPr>
            <p:ph type="body" sz="quarter" idx="33" hasCustomPrompt="1"/>
          </p:nvPr>
        </p:nvSpPr>
        <p:spPr bwMode="gray">
          <a:xfrm>
            <a:off x="1003564" y="1863253"/>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1" name="Text Placeholder 3"/>
          <p:cNvSpPr>
            <a:spLocks noGrp="1"/>
          </p:cNvSpPr>
          <p:nvPr>
            <p:ph type="body" sz="quarter" idx="34" hasCustomPrompt="1"/>
          </p:nvPr>
        </p:nvSpPr>
        <p:spPr bwMode="gray">
          <a:xfrm>
            <a:off x="1003564" y="2547685"/>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2" name="Text Placeholder 3"/>
          <p:cNvSpPr>
            <a:spLocks noGrp="1"/>
          </p:cNvSpPr>
          <p:nvPr>
            <p:ph type="body" sz="quarter" idx="35" hasCustomPrompt="1"/>
          </p:nvPr>
        </p:nvSpPr>
        <p:spPr bwMode="gray">
          <a:xfrm>
            <a:off x="1003564" y="3232117"/>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3" name="Text Placeholder 3"/>
          <p:cNvSpPr>
            <a:spLocks noGrp="1"/>
          </p:cNvSpPr>
          <p:nvPr>
            <p:ph type="body" sz="quarter" idx="36" hasCustomPrompt="1"/>
          </p:nvPr>
        </p:nvSpPr>
        <p:spPr bwMode="gray">
          <a:xfrm>
            <a:off x="1003564" y="3916548"/>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7" name="Text Placeholder 31"/>
          <p:cNvSpPr>
            <a:spLocks noGrp="1"/>
          </p:cNvSpPr>
          <p:nvPr>
            <p:ph type="body" sz="quarter" idx="43" hasCustomPrompt="1"/>
          </p:nvPr>
        </p:nvSpPr>
        <p:spPr bwMode="gray">
          <a:xfrm>
            <a:off x="2716154" y="5398104"/>
            <a:ext cx="2812511" cy="1333698"/>
          </a:xfrm>
          <a:prstGeom prst="rect">
            <a:avLst/>
          </a:prstGeom>
        </p:spPr>
        <p:txBody>
          <a:bodyPr lIns="0" tIns="0" rIns="0" bIns="0">
            <a:spAutoFit/>
          </a:bodyPr>
          <a:lstStyle>
            <a:lvl1pPr>
              <a:lnSpc>
                <a:spcPct val="100000"/>
              </a:lnSpc>
              <a:spcBef>
                <a:spcPts val="500"/>
              </a:spcBef>
              <a:defRPr baseline="0">
                <a:solidFill>
                  <a:schemeClr val="accent4"/>
                </a:solidFill>
              </a:defRPr>
            </a:lvl1pPr>
            <a:lvl2pPr>
              <a:lnSpc>
                <a:spcPct val="100000"/>
              </a:lnSpc>
              <a:spcBef>
                <a:spcPts val="500"/>
              </a:spcBef>
              <a:defRPr>
                <a:solidFill>
                  <a:schemeClr val="accent4"/>
                </a:solidFill>
              </a:defRPr>
            </a:lvl2pPr>
            <a:lvl3pPr>
              <a:lnSpc>
                <a:spcPct val="100000"/>
              </a:lnSpc>
              <a:spcBef>
                <a:spcPts val="500"/>
              </a:spcBef>
              <a:defRPr>
                <a:solidFill>
                  <a:schemeClr val="accent4"/>
                </a:solidFill>
              </a:defRPr>
            </a:lvl3pPr>
            <a:lvl4pPr>
              <a:lnSpc>
                <a:spcPct val="100000"/>
              </a:lnSpc>
              <a:spcBef>
                <a:spcPts val="500"/>
              </a:spcBef>
              <a:defRPr>
                <a:solidFill>
                  <a:schemeClr val="accent4"/>
                </a:solidFill>
              </a:defRPr>
            </a:lvl4pPr>
            <a:lvl5pPr>
              <a:lnSpc>
                <a:spcPct val="100000"/>
              </a:lnSpc>
              <a:spcBef>
                <a:spcPts val="500"/>
              </a:spcBef>
              <a:defRPr>
                <a:solidFill>
                  <a:schemeClr val="accent4"/>
                </a:solidFill>
              </a:defRPr>
            </a:lvl5pPr>
          </a:lstStyle>
          <a:p>
            <a:pPr lvl="0"/>
            <a:r>
              <a:rPr lang="en-US" dirty="0"/>
              <a:t>Bulleted text, if needed – Arial 10pt Regular 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Text Placeholder 17"/>
          <p:cNvSpPr>
            <a:spLocks noGrp="1"/>
          </p:cNvSpPr>
          <p:nvPr>
            <p:ph type="body" sz="quarter" idx="44" hasCustomPrompt="1"/>
          </p:nvPr>
        </p:nvSpPr>
        <p:spPr bwMode="gray">
          <a:xfrm>
            <a:off x="2507981" y="4144797"/>
            <a:ext cx="3821986" cy="652129"/>
          </a:xfrm>
          <a:prstGeom prst="rect">
            <a:avLst/>
          </a:prstGeom>
        </p:spPr>
        <p:txBody>
          <a:bodyPr lIns="0" tIns="0" rIns="0" bIns="0" anchor="b" anchorCtr="0"/>
          <a:lstStyle>
            <a:lvl1pPr marL="0" indent="0">
              <a:spcBef>
                <a:spcPts val="0"/>
              </a:spcBef>
              <a:buNone/>
              <a:defRPr sz="2000" b="0" baseline="0">
                <a:solidFill>
                  <a:schemeClr val="tx1"/>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Divider Title – Arial 20pt Regular</a:t>
            </a:r>
          </a:p>
        </p:txBody>
      </p:sp>
      <p:sp>
        <p:nvSpPr>
          <p:cNvPr id="29" name="Text Placeholder 17"/>
          <p:cNvSpPr>
            <a:spLocks noGrp="1"/>
          </p:cNvSpPr>
          <p:nvPr>
            <p:ph type="body" sz="quarter" idx="45" hasCustomPrompt="1"/>
          </p:nvPr>
        </p:nvSpPr>
        <p:spPr bwMode="gray">
          <a:xfrm>
            <a:off x="2507981" y="4830491"/>
            <a:ext cx="3821986" cy="230832"/>
          </a:xfrm>
          <a:prstGeom prst="rect">
            <a:avLst/>
          </a:prstGeom>
        </p:spPr>
        <p:txBody>
          <a:bodyPr wrap="square" lIns="0" tIns="0" rIns="0" bIns="0" anchor="t" anchorCtr="0">
            <a:spAutoFit/>
          </a:bodyPr>
          <a:lstStyle>
            <a:lvl1pPr marL="0" indent="0">
              <a:spcBef>
                <a:spcPts val="0"/>
              </a:spcBef>
              <a:buNone/>
              <a:defRPr sz="1500" b="0" baseline="0">
                <a:solidFill>
                  <a:schemeClr val="accent3"/>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Divider Subtitle – Arial 15pt Regular</a:t>
            </a:r>
          </a:p>
        </p:txBody>
      </p:sp>
      <p:cxnSp>
        <p:nvCxnSpPr>
          <p:cNvPr id="30" name="Straight Connector 29"/>
          <p:cNvCxnSpPr/>
          <p:nvPr userDrawn="1"/>
        </p:nvCxnSpPr>
        <p:spPr bwMode="gray">
          <a:xfrm>
            <a:off x="2504464" y="3781245"/>
            <a:ext cx="4637000" cy="0"/>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17"/>
          <p:cNvSpPr>
            <a:spLocks noGrp="1"/>
          </p:cNvSpPr>
          <p:nvPr>
            <p:ph type="body" sz="quarter" idx="46" hasCustomPrompt="1"/>
          </p:nvPr>
        </p:nvSpPr>
        <p:spPr bwMode="gray">
          <a:xfrm>
            <a:off x="6085268" y="3863540"/>
            <a:ext cx="1056196" cy="200055"/>
          </a:xfrm>
          <a:prstGeom prst="rect">
            <a:avLst/>
          </a:prstGeom>
        </p:spPr>
        <p:txBody>
          <a:bodyPr wrap="square" lIns="0" tIns="0" rIns="0" bIns="0" anchor="t" anchorCtr="0">
            <a:spAutoFit/>
          </a:bodyPr>
          <a:lstStyle>
            <a:lvl1pPr marL="0" indent="0" algn="r">
              <a:spcBef>
                <a:spcPts val="0"/>
              </a:spcBef>
              <a:buNone/>
              <a:defRPr sz="1300" b="0" i="1" baseline="0">
                <a:solidFill>
                  <a:schemeClr val="accent3"/>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Chapter #</a:t>
            </a:r>
          </a:p>
        </p:txBody>
      </p:sp>
      <p:grpSp>
        <p:nvGrpSpPr>
          <p:cNvPr id="16" name="Group 4"/>
          <p:cNvGrpSpPr>
            <a:grpSpLocks noChangeAspect="1"/>
          </p:cNvGrpSpPr>
          <p:nvPr userDrawn="1"/>
        </p:nvGrpSpPr>
        <p:grpSpPr bwMode="gray">
          <a:xfrm>
            <a:off x="2504464" y="3147199"/>
            <a:ext cx="720279" cy="558772"/>
            <a:chOff x="1155" y="849"/>
            <a:chExt cx="1717" cy="1332"/>
          </a:xfrm>
        </p:grpSpPr>
        <p:sp>
          <p:nvSpPr>
            <p:cNvPr id="17" name="Freeform 6"/>
            <p:cNvSpPr>
              <a:spLocks/>
            </p:cNvSpPr>
            <p:nvPr userDrawn="1"/>
          </p:nvSpPr>
          <p:spPr bwMode="gray">
            <a:xfrm>
              <a:off x="2045" y="1541"/>
              <a:ext cx="827" cy="640"/>
            </a:xfrm>
            <a:custGeom>
              <a:avLst/>
              <a:gdLst>
                <a:gd name="T0" fmla="*/ 0 w 1653"/>
                <a:gd name="T1" fmla="*/ 0 h 1280"/>
                <a:gd name="T2" fmla="*/ 828 w 1653"/>
                <a:gd name="T3" fmla="*/ 0 h 1280"/>
                <a:gd name="T4" fmla="*/ 1653 w 1653"/>
                <a:gd name="T5" fmla="*/ 1280 h 1280"/>
                <a:gd name="T6" fmla="*/ 824 w 1653"/>
                <a:gd name="T7" fmla="*/ 1280 h 1280"/>
                <a:gd name="T8" fmla="*/ 0 w 1653"/>
                <a:gd name="T9" fmla="*/ 0 h 1280"/>
              </a:gdLst>
              <a:ahLst/>
              <a:cxnLst>
                <a:cxn ang="0">
                  <a:pos x="T0" y="T1"/>
                </a:cxn>
                <a:cxn ang="0">
                  <a:pos x="T2" y="T3"/>
                </a:cxn>
                <a:cxn ang="0">
                  <a:pos x="T4" y="T5"/>
                </a:cxn>
                <a:cxn ang="0">
                  <a:pos x="T6" y="T7"/>
                </a:cxn>
                <a:cxn ang="0">
                  <a:pos x="T8" y="T9"/>
                </a:cxn>
              </a:cxnLst>
              <a:rect l="0" t="0" r="r" b="b"/>
              <a:pathLst>
                <a:path w="1653" h="1280">
                  <a:moveTo>
                    <a:pt x="0" y="0"/>
                  </a:moveTo>
                  <a:lnTo>
                    <a:pt x="828" y="0"/>
                  </a:lnTo>
                  <a:lnTo>
                    <a:pt x="1653" y="1280"/>
                  </a:lnTo>
                  <a:lnTo>
                    <a:pt x="824" y="1280"/>
                  </a:lnTo>
                  <a:lnTo>
                    <a:pt x="0" y="0"/>
                  </a:lnTo>
                  <a:close/>
                </a:path>
              </a:pathLst>
            </a:custGeom>
            <a:solidFill>
              <a:srgbClr val="B2B3B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7"/>
            <p:cNvSpPr>
              <a:spLocks/>
            </p:cNvSpPr>
            <p:nvPr userDrawn="1"/>
          </p:nvSpPr>
          <p:spPr bwMode="gray">
            <a:xfrm>
              <a:off x="1155" y="1541"/>
              <a:ext cx="826" cy="640"/>
            </a:xfrm>
            <a:custGeom>
              <a:avLst/>
              <a:gdLst>
                <a:gd name="T0" fmla="*/ 824 w 1653"/>
                <a:gd name="T1" fmla="*/ 0 h 1280"/>
                <a:gd name="T2" fmla="*/ 1653 w 1653"/>
                <a:gd name="T3" fmla="*/ 0 h 1280"/>
                <a:gd name="T4" fmla="*/ 829 w 1653"/>
                <a:gd name="T5" fmla="*/ 1280 h 1280"/>
                <a:gd name="T6" fmla="*/ 0 w 1653"/>
                <a:gd name="T7" fmla="*/ 1280 h 1280"/>
                <a:gd name="T8" fmla="*/ 824 w 1653"/>
                <a:gd name="T9" fmla="*/ 0 h 1280"/>
              </a:gdLst>
              <a:ahLst/>
              <a:cxnLst>
                <a:cxn ang="0">
                  <a:pos x="T0" y="T1"/>
                </a:cxn>
                <a:cxn ang="0">
                  <a:pos x="T2" y="T3"/>
                </a:cxn>
                <a:cxn ang="0">
                  <a:pos x="T4" y="T5"/>
                </a:cxn>
                <a:cxn ang="0">
                  <a:pos x="T6" y="T7"/>
                </a:cxn>
                <a:cxn ang="0">
                  <a:pos x="T8" y="T9"/>
                </a:cxn>
              </a:cxnLst>
              <a:rect l="0" t="0" r="r" b="b"/>
              <a:pathLst>
                <a:path w="1653" h="1280">
                  <a:moveTo>
                    <a:pt x="824" y="0"/>
                  </a:moveTo>
                  <a:lnTo>
                    <a:pt x="1653" y="0"/>
                  </a:lnTo>
                  <a:lnTo>
                    <a:pt x="829" y="1280"/>
                  </a:lnTo>
                  <a:lnTo>
                    <a:pt x="0" y="1280"/>
                  </a:lnTo>
                  <a:lnTo>
                    <a:pt x="824" y="0"/>
                  </a:lnTo>
                  <a:close/>
                </a:path>
              </a:pathLst>
            </a:custGeom>
            <a:solidFill>
              <a:srgbClr val="B2B3B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8"/>
            <p:cNvSpPr>
              <a:spLocks/>
            </p:cNvSpPr>
            <p:nvPr userDrawn="1"/>
          </p:nvSpPr>
          <p:spPr bwMode="gray">
            <a:xfrm>
              <a:off x="1609" y="849"/>
              <a:ext cx="826" cy="640"/>
            </a:xfrm>
            <a:custGeom>
              <a:avLst/>
              <a:gdLst>
                <a:gd name="T0" fmla="*/ 0 w 1653"/>
                <a:gd name="T1" fmla="*/ 0 h 1280"/>
                <a:gd name="T2" fmla="*/ 829 w 1653"/>
                <a:gd name="T3" fmla="*/ 0 h 1280"/>
                <a:gd name="T4" fmla="*/ 1653 w 1653"/>
                <a:gd name="T5" fmla="*/ 1280 h 1280"/>
                <a:gd name="T6" fmla="*/ 824 w 1653"/>
                <a:gd name="T7" fmla="*/ 1280 h 1280"/>
                <a:gd name="T8" fmla="*/ 0 w 1653"/>
                <a:gd name="T9" fmla="*/ 0 h 1280"/>
              </a:gdLst>
              <a:ahLst/>
              <a:cxnLst>
                <a:cxn ang="0">
                  <a:pos x="T0" y="T1"/>
                </a:cxn>
                <a:cxn ang="0">
                  <a:pos x="T2" y="T3"/>
                </a:cxn>
                <a:cxn ang="0">
                  <a:pos x="T4" y="T5"/>
                </a:cxn>
                <a:cxn ang="0">
                  <a:pos x="T6" y="T7"/>
                </a:cxn>
                <a:cxn ang="0">
                  <a:pos x="T8" y="T9"/>
                </a:cxn>
              </a:cxnLst>
              <a:rect l="0" t="0" r="r" b="b"/>
              <a:pathLst>
                <a:path w="1653" h="1280">
                  <a:moveTo>
                    <a:pt x="0" y="0"/>
                  </a:moveTo>
                  <a:lnTo>
                    <a:pt x="829" y="0"/>
                  </a:lnTo>
                  <a:lnTo>
                    <a:pt x="1653" y="1280"/>
                  </a:lnTo>
                  <a:lnTo>
                    <a:pt x="824" y="1280"/>
                  </a:lnTo>
                  <a:lnTo>
                    <a:pt x="0" y="0"/>
                  </a:lnTo>
                  <a:close/>
                </a:path>
              </a:pathLst>
            </a:custGeom>
            <a:solidFill>
              <a:srgbClr val="CF0A2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oad Map 3">
    <p:spTree>
      <p:nvGrpSpPr>
        <p:cNvPr id="1" name=""/>
        <p:cNvGrpSpPr/>
        <p:nvPr/>
      </p:nvGrpSpPr>
      <p:grpSpPr>
        <a:xfrm>
          <a:off x="0" y="0"/>
          <a:ext cx="0" cy="0"/>
          <a:chOff x="0" y="0"/>
          <a:chExt cx="0" cy="0"/>
        </a:xfrm>
      </p:grpSpPr>
      <p:cxnSp>
        <p:nvCxnSpPr>
          <p:cNvPr id="10" name="Straight Connector 9"/>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3"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26" name="Freeform 25"/>
          <p:cNvSpPr/>
          <p:nvPr userDrawn="1"/>
        </p:nvSpPr>
        <p:spPr bwMode="gray">
          <a:xfrm>
            <a:off x="1415231" y="3061423"/>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27" name="Freeform 26"/>
          <p:cNvSpPr/>
          <p:nvPr userDrawn="1"/>
        </p:nvSpPr>
        <p:spPr bwMode="gray">
          <a:xfrm>
            <a:off x="1415231" y="3890212"/>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28" name="Freeform 27"/>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29" name="Text Placeholder 4"/>
          <p:cNvSpPr>
            <a:spLocks noGrp="1"/>
          </p:cNvSpPr>
          <p:nvPr>
            <p:ph type="body" sz="quarter" idx="16" hasCustomPrompt="1"/>
          </p:nvPr>
        </p:nvSpPr>
        <p:spPr bwMode="gray">
          <a:xfrm>
            <a:off x="2082060" y="3167359"/>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0" name="Text Placeholder 4"/>
          <p:cNvSpPr>
            <a:spLocks noGrp="1"/>
          </p:cNvSpPr>
          <p:nvPr>
            <p:ph type="body" sz="quarter" idx="17" hasCustomPrompt="1"/>
          </p:nvPr>
        </p:nvSpPr>
        <p:spPr bwMode="gray">
          <a:xfrm>
            <a:off x="2082060" y="3996148"/>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1" name="Text Placeholder 4"/>
          <p:cNvSpPr>
            <a:spLocks noGrp="1"/>
          </p:cNvSpPr>
          <p:nvPr>
            <p:ph type="body" sz="quarter" idx="18"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oad Map 4">
    <p:spTree>
      <p:nvGrpSpPr>
        <p:cNvPr id="1" name=""/>
        <p:cNvGrpSpPr/>
        <p:nvPr/>
      </p:nvGrpSpPr>
      <p:grpSpPr>
        <a:xfrm>
          <a:off x="0" y="0"/>
          <a:ext cx="0" cy="0"/>
          <a:chOff x="0" y="0"/>
          <a:chExt cx="0" cy="0"/>
        </a:xfrm>
      </p:grpSpPr>
      <p:cxnSp>
        <p:nvCxnSpPr>
          <p:cNvPr id="20" name="Straight Connector 19"/>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1"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36" name="Freeform 35"/>
          <p:cNvSpPr/>
          <p:nvPr userDrawn="1"/>
        </p:nvSpPr>
        <p:spPr bwMode="gray">
          <a:xfrm>
            <a:off x="1415231" y="4480909"/>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4</a:t>
            </a:r>
          </a:p>
        </p:txBody>
      </p:sp>
      <p:sp>
        <p:nvSpPr>
          <p:cNvPr id="37" name="Text Placeholder 4"/>
          <p:cNvSpPr>
            <a:spLocks noGrp="1"/>
          </p:cNvSpPr>
          <p:nvPr>
            <p:ph type="body" sz="quarter" idx="13" hasCustomPrompt="1"/>
          </p:nvPr>
        </p:nvSpPr>
        <p:spPr bwMode="gray">
          <a:xfrm>
            <a:off x="2082060" y="4586845"/>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8" name="Freeform 37"/>
          <p:cNvSpPr/>
          <p:nvPr userDrawn="1"/>
        </p:nvSpPr>
        <p:spPr bwMode="gray">
          <a:xfrm>
            <a:off x="1415231" y="2986067"/>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39" name="Freeform 38"/>
          <p:cNvSpPr/>
          <p:nvPr userDrawn="1"/>
        </p:nvSpPr>
        <p:spPr bwMode="gray">
          <a:xfrm>
            <a:off x="1415231" y="3732848"/>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40" name="Freeform 39"/>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41" name="Text Placeholder 4"/>
          <p:cNvSpPr>
            <a:spLocks noGrp="1"/>
          </p:cNvSpPr>
          <p:nvPr>
            <p:ph type="body" sz="quarter" idx="11" hasCustomPrompt="1"/>
          </p:nvPr>
        </p:nvSpPr>
        <p:spPr bwMode="gray">
          <a:xfrm>
            <a:off x="2082060" y="3092003"/>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2" name="Text Placeholder 4"/>
          <p:cNvSpPr>
            <a:spLocks noGrp="1"/>
          </p:cNvSpPr>
          <p:nvPr>
            <p:ph type="body" sz="quarter" idx="12" hasCustomPrompt="1"/>
          </p:nvPr>
        </p:nvSpPr>
        <p:spPr bwMode="gray">
          <a:xfrm>
            <a:off x="2082060" y="3838784"/>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3" name="Text Placeholder 4"/>
          <p:cNvSpPr>
            <a:spLocks noGrp="1"/>
          </p:cNvSpPr>
          <p:nvPr>
            <p:ph type="body" sz="quarter" idx="15"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oad Map 5">
    <p:spTree>
      <p:nvGrpSpPr>
        <p:cNvPr id="1" name=""/>
        <p:cNvGrpSpPr/>
        <p:nvPr/>
      </p:nvGrpSpPr>
      <p:grpSpPr>
        <a:xfrm>
          <a:off x="0" y="0"/>
          <a:ext cx="0" cy="0"/>
          <a:chOff x="0" y="0"/>
          <a:chExt cx="0" cy="0"/>
        </a:xfrm>
      </p:grpSpPr>
      <p:cxnSp>
        <p:nvCxnSpPr>
          <p:cNvPr id="13" name="Straight Connector 12"/>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5"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42" name="Freeform 41"/>
          <p:cNvSpPr/>
          <p:nvPr userDrawn="1"/>
        </p:nvSpPr>
        <p:spPr bwMode="gray">
          <a:xfrm>
            <a:off x="1415231" y="4806530"/>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5</a:t>
            </a:r>
          </a:p>
        </p:txBody>
      </p:sp>
      <p:sp>
        <p:nvSpPr>
          <p:cNvPr id="43" name="Text Placeholder 4"/>
          <p:cNvSpPr>
            <a:spLocks noGrp="1"/>
          </p:cNvSpPr>
          <p:nvPr>
            <p:ph type="body" sz="quarter" idx="14" hasCustomPrompt="1"/>
          </p:nvPr>
        </p:nvSpPr>
        <p:spPr bwMode="gray">
          <a:xfrm>
            <a:off x="2082060" y="4912466"/>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4" name="Freeform 43"/>
          <p:cNvSpPr/>
          <p:nvPr userDrawn="1"/>
        </p:nvSpPr>
        <p:spPr bwMode="gray">
          <a:xfrm>
            <a:off x="1415231" y="4165209"/>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4</a:t>
            </a:r>
          </a:p>
        </p:txBody>
      </p:sp>
      <p:sp>
        <p:nvSpPr>
          <p:cNvPr id="45" name="Text Placeholder 4"/>
          <p:cNvSpPr>
            <a:spLocks noGrp="1"/>
          </p:cNvSpPr>
          <p:nvPr>
            <p:ph type="body" sz="quarter" idx="13" hasCustomPrompt="1"/>
          </p:nvPr>
        </p:nvSpPr>
        <p:spPr bwMode="gray">
          <a:xfrm>
            <a:off x="2082060" y="4271145"/>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6" name="Freeform 45"/>
          <p:cNvSpPr/>
          <p:nvPr userDrawn="1"/>
        </p:nvSpPr>
        <p:spPr bwMode="gray">
          <a:xfrm>
            <a:off x="1415231" y="2875367"/>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47" name="Freeform 46"/>
          <p:cNvSpPr/>
          <p:nvPr userDrawn="1"/>
        </p:nvSpPr>
        <p:spPr bwMode="gray">
          <a:xfrm>
            <a:off x="1415231" y="3519648"/>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48" name="Freeform 47"/>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49" name="Text Placeholder 4"/>
          <p:cNvSpPr>
            <a:spLocks noGrp="1"/>
          </p:cNvSpPr>
          <p:nvPr>
            <p:ph type="body" sz="quarter" idx="20" hasCustomPrompt="1"/>
          </p:nvPr>
        </p:nvSpPr>
        <p:spPr bwMode="gray">
          <a:xfrm>
            <a:off x="2082060" y="2981303"/>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50" name="Text Placeholder 4"/>
          <p:cNvSpPr>
            <a:spLocks noGrp="1"/>
          </p:cNvSpPr>
          <p:nvPr>
            <p:ph type="body" sz="quarter" idx="21" hasCustomPrompt="1"/>
          </p:nvPr>
        </p:nvSpPr>
        <p:spPr bwMode="gray">
          <a:xfrm>
            <a:off x="2082060" y="3625584"/>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51" name="Text Placeholder 4"/>
          <p:cNvSpPr>
            <a:spLocks noGrp="1"/>
          </p:cNvSpPr>
          <p:nvPr>
            <p:ph type="body" sz="quarter" idx="22"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sp>
        <p:nvSpPr>
          <p:cNvPr id="20"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22" name="Text Placeholder 4"/>
          <p:cNvSpPr>
            <a:spLocks noGrp="1"/>
          </p:cNvSpPr>
          <p:nvPr>
            <p:ph type="body" sz="quarter" idx="22" hasCustomPrompt="1"/>
          </p:nvPr>
        </p:nvSpPr>
        <p:spPr bwMode="gray">
          <a:xfrm>
            <a:off x="458899" y="1130579"/>
            <a:ext cx="6857889"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cxnSp>
        <p:nvCxnSpPr>
          <p:cNvPr id="23" name="Straight Connector 22"/>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5" name="Text Placeholder 4"/>
          <p:cNvSpPr>
            <a:spLocks noGrp="1"/>
          </p:cNvSpPr>
          <p:nvPr>
            <p:ph type="body" sz="quarter" idx="23" hasCustomPrompt="1"/>
          </p:nvPr>
        </p:nvSpPr>
        <p:spPr bwMode="gray">
          <a:xfrm>
            <a:off x="458899" y="729525"/>
            <a:ext cx="6857889"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sp>
        <p:nvSpPr>
          <p:cNvPr id="26"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7"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tandard">
    <p:spTree>
      <p:nvGrpSpPr>
        <p:cNvPr id="1" name=""/>
        <p:cNvGrpSpPr/>
        <p:nvPr/>
      </p:nvGrpSpPr>
      <p:grpSpPr>
        <a:xfrm>
          <a:off x="0" y="0"/>
          <a:ext cx="0" cy="0"/>
          <a:chOff x="0" y="0"/>
          <a:chExt cx="0" cy="0"/>
        </a:xfrm>
      </p:grpSpPr>
      <p:sp>
        <p:nvSpPr>
          <p:cNvPr id="10"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cxnSp>
        <p:nvCxnSpPr>
          <p:cNvPr id="11" name="Straight Connector 10"/>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4"/>
          <p:cNvSpPr>
            <a:spLocks noGrp="1"/>
          </p:cNvSpPr>
          <p:nvPr>
            <p:ph type="body" sz="quarter" idx="23" hasCustomPrompt="1"/>
          </p:nvPr>
        </p:nvSpPr>
        <p:spPr bwMode="gray">
          <a:xfrm>
            <a:off x="458899" y="729525"/>
            <a:ext cx="6856301"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cxnSp>
        <p:nvCxnSpPr>
          <p:cNvPr id="13" name="Straight Connector 12"/>
          <p:cNvCxnSpPr/>
          <p:nvPr userDrawn="1"/>
        </p:nvCxnSpPr>
        <p:spPr bwMode="gray">
          <a:xfrm>
            <a:off x="2329643" y="1285874"/>
            <a:ext cx="0" cy="7772400"/>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15"/>
          <p:cNvSpPr>
            <a:spLocks noGrp="1"/>
          </p:cNvSpPr>
          <p:nvPr>
            <p:ph type="body" sz="quarter" idx="32" hasCustomPrompt="1"/>
          </p:nvPr>
        </p:nvSpPr>
        <p:spPr bwMode="gray">
          <a:xfrm>
            <a:off x="458899" y="1285874"/>
            <a:ext cx="1828800" cy="7772400"/>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sp>
        <p:nvSpPr>
          <p:cNvPr id="15" name="Text Placeholder 4"/>
          <p:cNvSpPr>
            <a:spLocks noGrp="1"/>
          </p:cNvSpPr>
          <p:nvPr>
            <p:ph type="body" sz="quarter" idx="11" hasCustomPrompt="1"/>
          </p:nvPr>
        </p:nvSpPr>
        <p:spPr bwMode="gray">
          <a:xfrm>
            <a:off x="2437351" y="1285874"/>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16"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17"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emf"/><Relationship Id="rId2" Type="http://schemas.openxmlformats.org/officeDocument/2006/relationships/slideLayout" Target="../slideLayouts/slideLayout17.xml"/><Relationship Id="rId16" Type="http://schemas.openxmlformats.org/officeDocument/2006/relationships/oleObject" Target="../embeddings/oleObject2.bin"/><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ags" Target="../tags/tag4.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834FA02-F541-46EA-BCC1-038E19621DBF}"/>
              </a:ext>
            </a:extLst>
          </p:cNvPr>
          <p:cNvGraphicFramePr>
            <a:graphicFrameLocks noChangeAspect="1"/>
          </p:cNvGraphicFramePr>
          <p:nvPr userDrawn="1">
            <p:custDataLst>
              <p:tags r:id="rId17"/>
            </p:custDataLst>
            <p:extLst>
              <p:ext uri="{D42A27DB-BD31-4B8C-83A1-F6EECF244321}">
                <p14:modId xmlns:p14="http://schemas.microsoft.com/office/powerpoint/2010/main" val="13554407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8" imgW="421" imgH="423" progId="TCLayout.ActiveDocument.1">
                  <p:embed/>
                </p:oleObj>
              </mc:Choice>
              <mc:Fallback>
                <p:oleObj name="think-cell Slide" r:id="rId18" imgW="421" imgH="423" progId="TCLayout.ActiveDocument.1">
                  <p:embed/>
                  <p:pic>
                    <p:nvPicPr>
                      <p:cNvPr id="0" name=""/>
                      <p:cNvPicPr/>
                      <p:nvPr/>
                    </p:nvPicPr>
                    <p:blipFill>
                      <a:blip r:embed="rId19"/>
                      <a:stretch>
                        <a:fillRect/>
                      </a:stretch>
                    </p:blipFill>
                    <p:spPr>
                      <a:xfrm>
                        <a:off x="1588" y="1588"/>
                        <a:ext cx="1588" cy="1588"/>
                      </a:xfrm>
                      <a:prstGeom prst="rect">
                        <a:avLst/>
                      </a:prstGeom>
                    </p:spPr>
                  </p:pic>
                </p:oleObj>
              </mc:Fallback>
            </mc:AlternateContent>
          </a:graphicData>
        </a:graphic>
      </p:graphicFrame>
      <p:sp>
        <p:nvSpPr>
          <p:cNvPr id="13" name="Slide Number Placeholder 5"/>
          <p:cNvSpPr txBox="1">
            <a:spLocks/>
          </p:cNvSpPr>
          <p:nvPr/>
        </p:nvSpPr>
        <p:spPr bwMode="gray">
          <a:xfrm>
            <a:off x="3678414" y="9626542"/>
            <a:ext cx="415573" cy="130805"/>
          </a:xfrm>
          <a:prstGeom prst="rect">
            <a:avLst/>
          </a:prstGeom>
        </p:spPr>
        <p:txBody>
          <a:bodyPr vert="horz" wrap="square" lIns="0" tIns="0" rIns="0" bIns="0" rtlCol="0" anchor="t">
            <a:spAutoFit/>
          </a:bodyPr>
          <a:lstStyle>
            <a:defPPr>
              <a:defRPr lang="en-US"/>
            </a:defPPr>
            <a:lvl1pPr marL="0" algn="ctr" defTabSz="1018879" rtl="0" eaLnBrk="1" latinLnBrk="0" hangingPunct="1">
              <a:defRPr sz="9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a:lstStyle>
          <a:p>
            <a:fld id="{D1524D41-16DC-4D92-9EF9-071B213BE0F5}" type="slidenum">
              <a:rPr lang="en-US" sz="850" smtClean="0">
                <a:solidFill>
                  <a:schemeClr val="tx1"/>
                </a:solidFill>
              </a:rPr>
              <a:pPr/>
              <a:t>‹#›</a:t>
            </a:fld>
            <a:endParaRPr lang="en-US" sz="850" dirty="0">
              <a:solidFill>
                <a:schemeClr val="tx1"/>
              </a:solidFill>
            </a:endParaRPr>
          </a:p>
        </p:txBody>
      </p:sp>
      <p:sp>
        <p:nvSpPr>
          <p:cNvPr id="5" name="Text Placeholder 1"/>
          <p:cNvSpPr>
            <a:spLocks noGrp="1"/>
          </p:cNvSpPr>
          <p:nvPr>
            <p:ph type="body" idx="1"/>
          </p:nvPr>
        </p:nvSpPr>
        <p:spPr bwMode="gray">
          <a:xfrm>
            <a:off x="2956671" y="4516239"/>
            <a:ext cx="1859059" cy="1025922"/>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 bg1="lt1" tx1="dk1" bg2="lt2" tx2="dk2" accent1="accent1" accent2="accent2" accent3="accent3" accent4="accent4" accent5="accent5" accent6="accent6" hlink="hlink" folHlink="folHlink"/>
  <p:sldLayoutIdLst>
    <p:sldLayoutId id="2147483691" r:id="rId1"/>
    <p:sldLayoutId id="2147483720" r:id="rId2"/>
    <p:sldLayoutId id="2147483715" r:id="rId3"/>
    <p:sldLayoutId id="2147483692" r:id="rId4"/>
    <p:sldLayoutId id="2147483693" r:id="rId5"/>
    <p:sldLayoutId id="2147483695" r:id="rId6"/>
    <p:sldLayoutId id="2147483696" r:id="rId7"/>
    <p:sldLayoutId id="2147483694" r:id="rId8"/>
    <p:sldLayoutId id="2147483718" r:id="rId9"/>
    <p:sldLayoutId id="2147483704" r:id="rId10"/>
    <p:sldLayoutId id="2147483707" r:id="rId11"/>
    <p:sldLayoutId id="2147483719" r:id="rId12"/>
    <p:sldLayoutId id="2147483717" r:id="rId13"/>
    <p:sldLayoutId id="2147483678" r:id="rId14"/>
    <p:sldLayoutId id="2147483679" r:id="rId15"/>
  </p:sldLayoutIdLst>
  <p:hf hdr="0" ftr="0" dt="0"/>
  <p:txStyles>
    <p:titleStyle>
      <a:lvl1pPr algn="l" defTabSz="1018879" rtl="0" eaLnBrk="1" latinLnBrk="0" hangingPunct="1">
        <a:spcBef>
          <a:spcPct val="0"/>
        </a:spcBef>
        <a:buNone/>
        <a:defRPr sz="1800" b="1" kern="1200">
          <a:solidFill>
            <a:schemeClr val="accent5"/>
          </a:solidFill>
          <a:latin typeface="+mj-lt"/>
          <a:ea typeface="+mj-ea"/>
          <a:cs typeface="+mj-cs"/>
        </a:defRPr>
      </a:lvl1pPr>
    </p:titleStyle>
    <p:bodyStyle>
      <a:lvl1pPr marL="112713" indent="-112713"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Calibri" panose="020F0502020204030204" pitchFamily="34" charset="0"/>
          <a:ea typeface="+mn-ea"/>
          <a:cs typeface="Calibri" panose="020F0502020204030204" pitchFamily="34" charset="0"/>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18879" rtl="0" eaLnBrk="1" latinLnBrk="0" hangingPunct="1">
        <a:defRPr sz="21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CDAC7F84-0145-4FFF-9907-AB215F22C2B0}"/>
              </a:ext>
            </a:extLst>
          </p:cNvPr>
          <p:cNvGraphicFramePr>
            <a:graphicFrameLocks noChangeAspect="1"/>
          </p:cNvGraphicFramePr>
          <p:nvPr userDrawn="1">
            <p:custDataLst>
              <p:tags r:id="rId14"/>
            </p:custDataLst>
            <p:extLst>
              <p:ext uri="{D42A27DB-BD31-4B8C-83A1-F6EECF244321}">
                <p14:modId xmlns:p14="http://schemas.microsoft.com/office/powerpoint/2010/main" val="3159952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6" imgW="421" imgH="423" progId="TCLayout.ActiveDocument.1">
                  <p:embed/>
                </p:oleObj>
              </mc:Choice>
              <mc:Fallback>
                <p:oleObj name="think-cell Slide" r:id="rId16" imgW="421" imgH="423" progId="TCLayout.ActiveDocument.1">
                  <p:embed/>
                  <p:pic>
                    <p:nvPicPr>
                      <p:cNvPr id="0" name=""/>
                      <p:cNvPicPr/>
                      <p:nvPr/>
                    </p:nvPicPr>
                    <p:blipFill>
                      <a:blip r:embed="rId17"/>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780EE83F-9DFD-4849-9EDB-CD1BF97617BA}"/>
              </a:ext>
            </a:extLst>
          </p:cNvPr>
          <p:cNvSpPr/>
          <p:nvPr userDrawn="1">
            <p:custDataLst>
              <p:tags r:id="rId15"/>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4400" b="0" i="0" baseline="0" dirty="0">
              <a:latin typeface="Calibri" panose="020F0502020204030204" pitchFamily="34" charset="0"/>
              <a:ea typeface="+mj-ea"/>
              <a:cs typeface="+mj-cs"/>
              <a:sym typeface="Calibri" panose="020F0502020204030204" pitchFamily="34" charset="0"/>
            </a:endParaRPr>
          </a:p>
        </p:txBody>
      </p:sp>
      <p:sp>
        <p:nvSpPr>
          <p:cNvPr id="2" name="Title Placeholder 1"/>
          <p:cNvSpPr>
            <a:spLocks noGrp="1"/>
          </p:cNvSpPr>
          <p:nvPr>
            <p:ph type="title"/>
          </p:nvPr>
        </p:nvSpPr>
        <p:spPr>
          <a:xfrm>
            <a:off x="388620" y="402802"/>
            <a:ext cx="6995160" cy="1676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88620" y="2346962"/>
            <a:ext cx="6995160" cy="663807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88620" y="9322649"/>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34E1229C-8287-4C5D-86AE-F75EE874224C}" type="datetimeFigureOut">
              <a:rPr lang="en-US" smtClean="0"/>
              <a:t>5/25/2021</a:t>
            </a:fld>
            <a:endParaRPr lang="en-US" dirty="0"/>
          </a:p>
        </p:txBody>
      </p:sp>
      <p:sp>
        <p:nvSpPr>
          <p:cNvPr id="5" name="Footer Placeholder 4"/>
          <p:cNvSpPr>
            <a:spLocks noGrp="1"/>
          </p:cNvSpPr>
          <p:nvPr>
            <p:ph type="ftr" sz="quarter" idx="3"/>
          </p:nvPr>
        </p:nvSpPr>
        <p:spPr>
          <a:xfrm>
            <a:off x="2655570" y="9322649"/>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570220" y="9322649"/>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56C44F8C-A38E-4D52-9628-5BA61964952C}" type="slidenum">
              <a:rPr lang="en-US" smtClean="0"/>
              <a:t>‹#›</a:t>
            </a:fld>
            <a:endParaRPr lang="en-US" dirty="0"/>
          </a:p>
        </p:txBody>
      </p:sp>
    </p:spTree>
    <p:extLst>
      <p:ext uri="{BB962C8B-B14F-4D97-AF65-F5344CB8AC3E}">
        <p14:creationId xmlns:p14="http://schemas.microsoft.com/office/powerpoint/2010/main" val="4073498030"/>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10.png"/><Relationship Id="rId18" Type="http://schemas.openxmlformats.org/officeDocument/2006/relationships/image" Target="../media/image14.png"/><Relationship Id="rId3" Type="http://schemas.openxmlformats.org/officeDocument/2006/relationships/oleObject" Target="../embeddings/oleObject3.bin"/><Relationship Id="rId21" Type="http://schemas.openxmlformats.org/officeDocument/2006/relationships/image" Target="../media/image16.png"/><Relationship Id="rId7" Type="http://schemas.openxmlformats.org/officeDocument/2006/relationships/image" Target="../media/image5.png"/><Relationship Id="rId12" Type="http://schemas.microsoft.com/office/2007/relationships/hdphoto" Target="../media/hdphoto1.wdp"/><Relationship Id="rId17" Type="http://schemas.openxmlformats.org/officeDocument/2006/relationships/image" Target="../media/image13.png"/><Relationship Id="rId2" Type="http://schemas.openxmlformats.org/officeDocument/2006/relationships/slideLayout" Target="../slideLayouts/slideLayout27.xml"/><Relationship Id="rId16" Type="http://schemas.openxmlformats.org/officeDocument/2006/relationships/image" Target="../media/image12.png"/><Relationship Id="rId20" Type="http://schemas.microsoft.com/office/2007/relationships/hdphoto" Target="../media/hdphoto3.wdp"/><Relationship Id="rId1" Type="http://schemas.openxmlformats.org/officeDocument/2006/relationships/tags" Target="../tags/tag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1.png"/><Relationship Id="rId23" Type="http://schemas.openxmlformats.org/officeDocument/2006/relationships/image" Target="../media/image18.png"/><Relationship Id="rId10" Type="http://schemas.openxmlformats.org/officeDocument/2006/relationships/image" Target="../media/image8.svg"/><Relationship Id="rId19" Type="http://schemas.openxmlformats.org/officeDocument/2006/relationships/image" Target="../media/image15.png"/><Relationship Id="rId4" Type="http://schemas.openxmlformats.org/officeDocument/2006/relationships/image" Target="../media/image1.emf"/><Relationship Id="rId9" Type="http://schemas.openxmlformats.org/officeDocument/2006/relationships/image" Target="../media/image7.png"/><Relationship Id="rId14" Type="http://schemas.microsoft.com/office/2007/relationships/hdphoto" Target="../media/hdphoto2.wdp"/><Relationship Id="rId22"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619D8FB-EF8D-4878-BE5C-6E3A126986A5}"/>
              </a:ext>
            </a:extLst>
          </p:cNvPr>
          <p:cNvGrpSpPr/>
          <p:nvPr/>
        </p:nvGrpSpPr>
        <p:grpSpPr>
          <a:xfrm>
            <a:off x="115600" y="1461683"/>
            <a:ext cx="7561101" cy="2194560"/>
            <a:chOff x="115600" y="1461683"/>
            <a:chExt cx="7561101" cy="2194560"/>
          </a:xfrm>
        </p:grpSpPr>
        <p:sp>
          <p:nvSpPr>
            <p:cNvPr id="41" name="Text Box 2">
              <a:extLst>
                <a:ext uri="{FF2B5EF4-FFF2-40B4-BE49-F238E27FC236}">
                  <a16:creationId xmlns:a16="http://schemas.microsoft.com/office/drawing/2014/main" id="{838BAD25-EBC1-471F-9E86-AC7A3FAEE354}"/>
                </a:ext>
              </a:extLst>
            </p:cNvPr>
            <p:cNvSpPr txBox="1">
              <a:spLocks noChangeArrowheads="1"/>
            </p:cNvSpPr>
            <p:nvPr/>
          </p:nvSpPr>
          <p:spPr bwMode="auto">
            <a:xfrm>
              <a:off x="115600" y="1461683"/>
              <a:ext cx="7561101" cy="2194560"/>
            </a:xfrm>
            <a:prstGeom prst="roundRect">
              <a:avLst/>
            </a:prstGeom>
            <a:solidFill>
              <a:schemeClr val="accent5">
                <a:lumMod val="20000"/>
                <a:lumOff val="80000"/>
                <a:alpha val="60000"/>
              </a:schemeClr>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fr-FR" sz="1400" b="0" i="0" u="none" strike="noStrike" kern="0" cap="none" spc="0" normalizeH="0" baseline="0">
                <a:ln>
                  <a:noFill/>
                </a:ln>
                <a:solidFill>
                  <a:prstClr val="black"/>
                </a:solidFill>
                <a:effectLst/>
                <a:uLnTx/>
                <a:uFillTx/>
                <a:latin typeface="Calibri" panose="020F0502020204030204" pitchFamily="34" charset="0"/>
                <a:ea typeface="Calibri"/>
                <a:cs typeface="Times New Roman"/>
              </a:endParaRPr>
            </a:p>
          </p:txBody>
        </p:sp>
        <p:sp>
          <p:nvSpPr>
            <p:cNvPr id="5" name="Oval 4">
              <a:extLst>
                <a:ext uri="{FF2B5EF4-FFF2-40B4-BE49-F238E27FC236}">
                  <a16:creationId xmlns:a16="http://schemas.microsoft.com/office/drawing/2014/main" id="{36F9D463-C40F-472B-BF21-292A218C44A6}"/>
                </a:ext>
              </a:extLst>
            </p:cNvPr>
            <p:cNvSpPr/>
            <p:nvPr/>
          </p:nvSpPr>
          <p:spPr>
            <a:xfrm>
              <a:off x="290668" y="1616178"/>
              <a:ext cx="365760" cy="36576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1" dirty="0"/>
                <a:t>1</a:t>
              </a:r>
              <a:endParaRPr lang="fr-FR" b="1" dirty="0"/>
            </a:p>
          </p:txBody>
        </p:sp>
      </p:grpSp>
      <p:sp>
        <p:nvSpPr>
          <p:cNvPr id="127" name="Rectangle 126">
            <a:extLst>
              <a:ext uri="{FF2B5EF4-FFF2-40B4-BE49-F238E27FC236}">
                <a16:creationId xmlns:a16="http://schemas.microsoft.com/office/drawing/2014/main" id="{8E58B8F0-C488-4532-8420-7919695C4D25}"/>
              </a:ext>
            </a:extLst>
          </p:cNvPr>
          <p:cNvSpPr/>
          <p:nvPr/>
        </p:nvSpPr>
        <p:spPr>
          <a:xfrm>
            <a:off x="0" y="8511951"/>
            <a:ext cx="7772400" cy="1546171"/>
          </a:xfrm>
          <a:prstGeom prst="rect">
            <a:avLst/>
          </a:prstGeom>
          <a:solidFill>
            <a:schemeClr val="bg1">
              <a:lumMod val="9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114300" algn="ctr"/>
            <a:endParaRPr lang="fr-FR" sz="2000" i="1">
              <a:solidFill>
                <a:schemeClr val="bg1"/>
              </a:solidFill>
              <a:latin typeface="Calibri" panose="020F0502020204030204" pitchFamily="34" charset="0"/>
              <a:cs typeface="Arial" panose="020B0604020202020204" pitchFamily="34" charset="0"/>
            </a:endParaRPr>
          </a:p>
        </p:txBody>
      </p:sp>
      <p:graphicFrame>
        <p:nvGraphicFramePr>
          <p:cNvPr id="3" name="Object 2" hidden="1">
            <a:extLst>
              <a:ext uri="{FF2B5EF4-FFF2-40B4-BE49-F238E27FC236}">
                <a16:creationId xmlns:a16="http://schemas.microsoft.com/office/drawing/2014/main" id="{EC2355A3-0E0F-491D-8476-5E00B336AA0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3" name="Object 2" hidden="1">
                        <a:extLst>
                          <a:ext uri="{FF2B5EF4-FFF2-40B4-BE49-F238E27FC236}">
                            <a16:creationId xmlns:a16="http://schemas.microsoft.com/office/drawing/2014/main" id="{EC2355A3-0E0F-491D-8476-5E00B336AA0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Rectangle 1"/>
          <p:cNvSpPr/>
          <p:nvPr/>
        </p:nvSpPr>
        <p:spPr>
          <a:xfrm>
            <a:off x="0" y="0"/>
            <a:ext cx="7772400" cy="859848"/>
          </a:xfrm>
          <a:prstGeom prst="rect">
            <a:avLst/>
          </a:prstGeom>
          <a:solidFill>
            <a:schemeClr val="accent5">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114300" algn="ctr"/>
            <a:r>
              <a:rPr lang="fr-FR" b="1">
                <a:solidFill>
                  <a:schemeClr val="bg1"/>
                </a:solidFill>
                <a:latin typeface="Calibri" panose="020F0502020204030204" pitchFamily="34" charset="0"/>
              </a:rPr>
              <a:t>Donner à votre enfant des comprimés </a:t>
            </a:r>
          </a:p>
          <a:p>
            <a:pPr marL="114300" algn="ctr"/>
            <a:r>
              <a:rPr lang="fr-FR" b="1">
                <a:solidFill>
                  <a:schemeClr val="bg1"/>
                </a:solidFill>
                <a:latin typeface="Calibri" panose="020F0502020204030204" pitchFamily="34" charset="0"/>
              </a:rPr>
              <a:t>dispersibles sécables de 10 mg de dolutégravir (pDTG)</a:t>
            </a:r>
            <a:endParaRPr lang="fr-FR" i="1">
              <a:solidFill>
                <a:schemeClr val="bg1"/>
              </a:solidFill>
              <a:latin typeface="Calibri" panose="020F0502020204030204" pitchFamily="34" charset="0"/>
              <a:cs typeface="Arial" panose="020B0604020202020204" pitchFamily="34" charset="0"/>
            </a:endParaRPr>
          </a:p>
        </p:txBody>
      </p:sp>
      <p:sp>
        <p:nvSpPr>
          <p:cNvPr id="27" name="Rectangle 26"/>
          <p:cNvSpPr/>
          <p:nvPr/>
        </p:nvSpPr>
        <p:spPr bwMode="gray">
          <a:xfrm>
            <a:off x="290668" y="2942493"/>
            <a:ext cx="3334091" cy="713750"/>
          </a:xfrm>
          <a:prstGeom prst="rect">
            <a:avLst/>
          </a:prstGeom>
          <a:no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95000"/>
              </a:lnSpc>
              <a:spcAft>
                <a:spcPts val="600"/>
              </a:spcAft>
            </a:pPr>
            <a:r>
              <a:rPr lang="fr-FR" sz="1170" b="1" dirty="0">
                <a:solidFill>
                  <a:schemeClr val="tx1"/>
                </a:solidFill>
                <a:latin typeface="Calibri" panose="020F0502020204030204" pitchFamily="34" charset="0"/>
              </a:rPr>
              <a:t>Ajoutez le nombre exact de comprimés de pDTG et d'ABC/3TC dans une tasse propre et vide en fonction du poids de votre enfant. (Voir le tableau de dosage).</a:t>
            </a:r>
          </a:p>
        </p:txBody>
      </p:sp>
      <p:pic>
        <p:nvPicPr>
          <p:cNvPr id="11" name="Picture 10" descr="Logo&#10;&#10;Description automatically generated">
            <a:extLst>
              <a:ext uri="{FF2B5EF4-FFF2-40B4-BE49-F238E27FC236}">
                <a16:creationId xmlns:a16="http://schemas.microsoft.com/office/drawing/2014/main" id="{E6C0F88E-3D76-46B4-ACD6-A4BC7798AADE}"/>
              </a:ext>
            </a:extLst>
          </p:cNvPr>
          <p:cNvPicPr>
            <a:picLocks noChangeAspect="1"/>
          </p:cNvPicPr>
          <p:nvPr/>
        </p:nvPicPr>
        <p:blipFill>
          <a:blip r:embed="rId5"/>
          <a:stretch>
            <a:fillRect/>
          </a:stretch>
        </p:blipFill>
        <p:spPr>
          <a:xfrm>
            <a:off x="6771061" y="9379726"/>
            <a:ext cx="1000344" cy="409232"/>
          </a:xfrm>
          <a:prstGeom prst="rect">
            <a:avLst/>
          </a:prstGeom>
        </p:spPr>
      </p:pic>
      <p:graphicFrame>
        <p:nvGraphicFramePr>
          <p:cNvPr id="13" name="Table 12">
            <a:extLst>
              <a:ext uri="{FF2B5EF4-FFF2-40B4-BE49-F238E27FC236}">
                <a16:creationId xmlns:a16="http://schemas.microsoft.com/office/drawing/2014/main" id="{866EB9DB-0959-4AAB-B437-D3BC18C8351B}"/>
              </a:ext>
            </a:extLst>
          </p:cNvPr>
          <p:cNvGraphicFramePr>
            <a:graphicFrameLocks noGrp="1"/>
          </p:cNvGraphicFramePr>
          <p:nvPr>
            <p:extLst>
              <p:ext uri="{D42A27DB-BD31-4B8C-83A1-F6EECF244321}">
                <p14:modId xmlns:p14="http://schemas.microsoft.com/office/powerpoint/2010/main" val="2335787555"/>
              </p:ext>
            </p:extLst>
          </p:nvPr>
        </p:nvGraphicFramePr>
        <p:xfrm>
          <a:off x="3749703" y="1551196"/>
          <a:ext cx="3747462" cy="2008959"/>
        </p:xfrm>
        <a:graphic>
          <a:graphicData uri="http://schemas.openxmlformats.org/drawingml/2006/table">
            <a:tbl>
              <a:tblPr firstRow="1" bandRow="1">
                <a:tableStyleId>{F5AB1C69-6EDB-4FF4-983F-18BD219EF322}</a:tableStyleId>
              </a:tblPr>
              <a:tblGrid>
                <a:gridCol w="846360">
                  <a:extLst>
                    <a:ext uri="{9D8B030D-6E8A-4147-A177-3AD203B41FA5}">
                      <a16:colId xmlns:a16="http://schemas.microsoft.com/office/drawing/2014/main" val="3724333409"/>
                    </a:ext>
                  </a:extLst>
                </a:gridCol>
                <a:gridCol w="1450551">
                  <a:extLst>
                    <a:ext uri="{9D8B030D-6E8A-4147-A177-3AD203B41FA5}">
                      <a16:colId xmlns:a16="http://schemas.microsoft.com/office/drawing/2014/main" val="638747884"/>
                    </a:ext>
                  </a:extLst>
                </a:gridCol>
                <a:gridCol w="1450551">
                  <a:extLst>
                    <a:ext uri="{9D8B030D-6E8A-4147-A177-3AD203B41FA5}">
                      <a16:colId xmlns:a16="http://schemas.microsoft.com/office/drawing/2014/main" val="1832752002"/>
                    </a:ext>
                  </a:extLst>
                </a:gridCol>
              </a:tblGrid>
              <a:tr h="434918">
                <a:tc>
                  <a:txBody>
                    <a:bodyPr/>
                    <a:lstStyle/>
                    <a:p>
                      <a:pPr marL="0" marR="0" algn="ctr">
                        <a:lnSpc>
                          <a:spcPct val="115000"/>
                        </a:lnSpc>
                        <a:spcBef>
                          <a:spcPts val="0"/>
                        </a:spcBef>
                        <a:spcAft>
                          <a:spcPts val="0"/>
                        </a:spcAft>
                      </a:pPr>
                      <a:r>
                        <a:rPr lang="fr-FR" sz="1200" kern="1200" noProof="0" dirty="0">
                          <a:effectLst/>
                        </a:rPr>
                        <a:t>Poids</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chemeClr val="accent5">
                        <a:lumMod val="75000"/>
                      </a:schemeClr>
                    </a:solidFill>
                  </a:tcPr>
                </a:tc>
                <a:tc>
                  <a:txBody>
                    <a:bodyPr/>
                    <a:lstStyle/>
                    <a:p>
                      <a:pPr marL="0" marR="0" algn="ctr">
                        <a:lnSpc>
                          <a:spcPct val="95000"/>
                        </a:lnSpc>
                        <a:spcBef>
                          <a:spcPts val="300"/>
                        </a:spcBef>
                        <a:spcAft>
                          <a:spcPts val="300"/>
                        </a:spcAft>
                      </a:pPr>
                      <a:r>
                        <a:rPr lang="fr-FR" sz="1200" kern="1200" noProof="0" dirty="0">
                          <a:effectLst/>
                        </a:rPr>
                        <a:t>N° de comprimés quotidiens de pDTG</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chemeClr val="accent5">
                        <a:lumMod val="75000"/>
                      </a:schemeClr>
                    </a:solidFill>
                  </a:tcPr>
                </a:tc>
                <a:tc>
                  <a:txBody>
                    <a:bodyPr/>
                    <a:lstStyle/>
                    <a:p>
                      <a:pPr marL="0" marR="0" lvl="0" indent="0" algn="ctr" defTabSz="914400" rtl="0" eaLnBrk="1" fontAlgn="auto" latinLnBrk="0" hangingPunct="1">
                        <a:lnSpc>
                          <a:spcPct val="95000"/>
                        </a:lnSpc>
                        <a:spcBef>
                          <a:spcPts val="300"/>
                        </a:spcBef>
                        <a:spcAft>
                          <a:spcPts val="300"/>
                        </a:spcAft>
                        <a:buClrTx/>
                        <a:buSzTx/>
                        <a:buFontTx/>
                        <a:buNone/>
                        <a:tabLst/>
                        <a:defRPr/>
                      </a:pPr>
                      <a:r>
                        <a:rPr lang="fr-FR" sz="1200" kern="1200" noProof="0" dirty="0">
                          <a:effectLst/>
                        </a:rPr>
                        <a:t>N° de comprimés quotidiens d’</a:t>
                      </a:r>
                      <a:r>
                        <a:rPr lang="fr-FR" sz="1200" noProof="0" dirty="0">
                          <a:effectLst/>
                          <a:latin typeface="Calibri" panose="020F0502020204030204" pitchFamily="34" charset="0"/>
                          <a:ea typeface="Times New Roman" panose="02020603050405020304" pitchFamily="18" charset="0"/>
                          <a:cs typeface="Times New Roman" panose="02020603050405020304" pitchFamily="18" charset="0"/>
                        </a:rPr>
                        <a:t>ABC/3TC 120/60 mg</a:t>
                      </a:r>
                    </a:p>
                  </a:txBody>
                  <a:tcPr marL="0" marR="0" marT="0" marB="0" anchor="ctr">
                    <a:solidFill>
                      <a:schemeClr val="accent5">
                        <a:lumMod val="75000"/>
                      </a:schemeClr>
                    </a:solidFill>
                  </a:tcPr>
                </a:tc>
                <a:extLst>
                  <a:ext uri="{0D108BD9-81ED-4DB2-BD59-A6C34878D82A}">
                    <a16:rowId xmlns:a16="http://schemas.microsoft.com/office/drawing/2014/main" val="1191181967"/>
                  </a:ext>
                </a:extLst>
              </a:tr>
              <a:tr h="386887">
                <a:tc>
                  <a:txBody>
                    <a:bodyPr/>
                    <a:lstStyle/>
                    <a:p>
                      <a:pPr marL="45720" marR="0" algn="l">
                        <a:lnSpc>
                          <a:spcPct val="115000"/>
                        </a:lnSpc>
                        <a:spcBef>
                          <a:spcPts val="0"/>
                        </a:spcBef>
                        <a:spcAft>
                          <a:spcPts val="0"/>
                        </a:spcAft>
                      </a:pPr>
                      <a:r>
                        <a:rPr lang="fr-FR" sz="1200" kern="1200" noProof="0" dirty="0">
                          <a:effectLst/>
                        </a:rPr>
                        <a:t>3 à &lt; 6 kg</a:t>
                      </a:r>
                    </a:p>
                  </a:txBody>
                  <a:tcPr marL="0" marR="0" marT="0" marB="0" anchor="ctr">
                    <a:solidFill>
                      <a:srgbClr val="CDE6EF"/>
                    </a:solidFill>
                  </a:tcPr>
                </a:tc>
                <a:tc>
                  <a:txBody>
                    <a:bodyPr/>
                    <a:lstStyle/>
                    <a:p>
                      <a:pPr marL="0" marR="0" algn="ctr">
                        <a:lnSpc>
                          <a:spcPct val="95000"/>
                        </a:lnSpc>
                        <a:spcBef>
                          <a:spcPts val="300"/>
                        </a:spcBef>
                        <a:spcAft>
                          <a:spcPts val="300"/>
                        </a:spcAft>
                      </a:pPr>
                      <a:r>
                        <a:rPr lang="fr-FR" sz="1200" kern="1200" noProof="0" dirty="0">
                          <a:effectLst/>
                        </a:rPr>
                        <a:t>0.5</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CDE6EF"/>
                    </a:solidFill>
                  </a:tcPr>
                </a:tc>
                <a:tc>
                  <a:txBody>
                    <a:bodyPr/>
                    <a:lstStyle/>
                    <a:p>
                      <a:pPr marL="0" marR="0" algn="ctr">
                        <a:lnSpc>
                          <a:spcPct val="95000"/>
                        </a:lnSpc>
                        <a:spcBef>
                          <a:spcPts val="300"/>
                        </a:spcBef>
                        <a:spcAft>
                          <a:spcPts val="300"/>
                        </a:spcAft>
                      </a:pPr>
                      <a:r>
                        <a:rPr lang="fr-FR" sz="1200" noProof="0" dirty="0">
                          <a:effectLst/>
                          <a:latin typeface="Calibri" panose="020F0502020204030204" pitchFamily="34" charset="0"/>
                          <a:ea typeface="Times New Roman" panose="02020603050405020304" pitchFamily="18" charset="0"/>
                          <a:cs typeface="Times New Roman" panose="02020603050405020304" pitchFamily="18" charset="0"/>
                        </a:rPr>
                        <a:t>1</a:t>
                      </a:r>
                    </a:p>
                  </a:txBody>
                  <a:tcPr marL="0" marR="0" marT="0" marB="0" anchor="ctr">
                    <a:solidFill>
                      <a:srgbClr val="CDE6EF"/>
                    </a:solidFill>
                  </a:tcPr>
                </a:tc>
                <a:extLst>
                  <a:ext uri="{0D108BD9-81ED-4DB2-BD59-A6C34878D82A}">
                    <a16:rowId xmlns:a16="http://schemas.microsoft.com/office/drawing/2014/main" val="720660381"/>
                  </a:ext>
                </a:extLst>
              </a:tr>
              <a:tr h="382564">
                <a:tc>
                  <a:txBody>
                    <a:bodyPr/>
                    <a:lstStyle/>
                    <a:p>
                      <a:pPr marL="45720" marR="0" algn="l">
                        <a:lnSpc>
                          <a:spcPct val="115000"/>
                        </a:lnSpc>
                        <a:spcBef>
                          <a:spcPts val="0"/>
                        </a:spcBef>
                        <a:spcAft>
                          <a:spcPts val="0"/>
                        </a:spcAft>
                      </a:pPr>
                      <a:r>
                        <a:rPr lang="fr-FR" sz="1200" kern="1200" noProof="0" dirty="0">
                          <a:effectLst/>
                        </a:rPr>
                        <a:t>6 à &lt; 10 kg</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B3DCE7"/>
                    </a:solidFill>
                  </a:tcPr>
                </a:tc>
                <a:tc>
                  <a:txBody>
                    <a:bodyPr/>
                    <a:lstStyle/>
                    <a:p>
                      <a:pPr marL="0" marR="0" algn="ctr">
                        <a:lnSpc>
                          <a:spcPct val="95000"/>
                        </a:lnSpc>
                        <a:spcBef>
                          <a:spcPts val="300"/>
                        </a:spcBef>
                        <a:spcAft>
                          <a:spcPts val="300"/>
                        </a:spcAft>
                      </a:pPr>
                      <a:r>
                        <a:rPr lang="fr-FR" sz="1200" kern="1200" noProof="0">
                          <a:effectLst/>
                        </a:rPr>
                        <a:t>1.5</a:t>
                      </a:r>
                      <a:endParaRPr lang="fr-FR" sz="1200" noProof="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B3DCE7"/>
                    </a:solidFill>
                  </a:tcPr>
                </a:tc>
                <a:tc>
                  <a:txBody>
                    <a:bodyPr/>
                    <a:lstStyle/>
                    <a:p>
                      <a:pPr marL="0" marR="0" algn="ctr">
                        <a:lnSpc>
                          <a:spcPct val="95000"/>
                        </a:lnSpc>
                        <a:spcBef>
                          <a:spcPts val="300"/>
                        </a:spcBef>
                        <a:spcAft>
                          <a:spcPts val="300"/>
                        </a:spcAft>
                      </a:pPr>
                      <a:r>
                        <a:rPr lang="fr-FR" sz="1200" noProof="0" dirty="0">
                          <a:effectLst/>
                          <a:latin typeface="Calibri" panose="020F0502020204030204" pitchFamily="34" charset="0"/>
                          <a:ea typeface="Times New Roman" panose="02020603050405020304" pitchFamily="18" charset="0"/>
                          <a:cs typeface="Times New Roman" panose="02020603050405020304" pitchFamily="18" charset="0"/>
                        </a:rPr>
                        <a:t>1.5</a:t>
                      </a:r>
                    </a:p>
                  </a:txBody>
                  <a:tcPr marL="0" marR="0" marT="0" marB="0" anchor="ctr">
                    <a:solidFill>
                      <a:srgbClr val="B3DCE7"/>
                    </a:solidFill>
                  </a:tcPr>
                </a:tc>
                <a:extLst>
                  <a:ext uri="{0D108BD9-81ED-4DB2-BD59-A6C34878D82A}">
                    <a16:rowId xmlns:a16="http://schemas.microsoft.com/office/drawing/2014/main" val="2577082019"/>
                  </a:ext>
                </a:extLst>
              </a:tr>
              <a:tr h="382564">
                <a:tc>
                  <a:txBody>
                    <a:bodyPr/>
                    <a:lstStyle/>
                    <a:p>
                      <a:pPr marL="45720" marR="0" algn="l">
                        <a:lnSpc>
                          <a:spcPct val="115000"/>
                        </a:lnSpc>
                        <a:spcBef>
                          <a:spcPts val="0"/>
                        </a:spcBef>
                        <a:spcAft>
                          <a:spcPts val="0"/>
                        </a:spcAft>
                      </a:pPr>
                      <a:r>
                        <a:rPr lang="fr-FR" sz="1200" kern="1200" noProof="0" dirty="0">
                          <a:effectLst/>
                        </a:rPr>
                        <a:t>10 à &lt;  14 kg</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CDE6EF"/>
                    </a:solidFill>
                  </a:tcPr>
                </a:tc>
                <a:tc>
                  <a:txBody>
                    <a:bodyPr/>
                    <a:lstStyle/>
                    <a:p>
                      <a:pPr marL="0" marR="0" algn="ctr">
                        <a:lnSpc>
                          <a:spcPct val="95000"/>
                        </a:lnSpc>
                        <a:spcBef>
                          <a:spcPts val="300"/>
                        </a:spcBef>
                        <a:spcAft>
                          <a:spcPts val="300"/>
                        </a:spcAft>
                      </a:pPr>
                      <a:r>
                        <a:rPr lang="fr-FR" sz="1200" kern="1200" noProof="0">
                          <a:effectLst/>
                        </a:rPr>
                        <a:t>2</a:t>
                      </a:r>
                      <a:endParaRPr lang="fr-FR" sz="1200" noProof="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CDE6EF"/>
                    </a:solidFill>
                  </a:tcPr>
                </a:tc>
                <a:tc>
                  <a:txBody>
                    <a:bodyPr/>
                    <a:lstStyle/>
                    <a:p>
                      <a:pPr marL="0" marR="0" algn="ctr">
                        <a:lnSpc>
                          <a:spcPct val="95000"/>
                        </a:lnSpc>
                        <a:spcBef>
                          <a:spcPts val="300"/>
                        </a:spcBef>
                        <a:spcAft>
                          <a:spcPts val="300"/>
                        </a:spcAft>
                      </a:pPr>
                      <a:r>
                        <a:rPr lang="fr-FR" sz="1200" noProof="0" dirty="0">
                          <a:effectLst/>
                          <a:latin typeface="Calibri" panose="020F0502020204030204" pitchFamily="34" charset="0"/>
                          <a:ea typeface="Times New Roman" panose="02020603050405020304" pitchFamily="18" charset="0"/>
                          <a:cs typeface="Times New Roman" panose="02020603050405020304" pitchFamily="18" charset="0"/>
                        </a:rPr>
                        <a:t>2</a:t>
                      </a:r>
                    </a:p>
                  </a:txBody>
                  <a:tcPr marL="0" marR="0" marT="0" marB="0" anchor="ctr">
                    <a:solidFill>
                      <a:srgbClr val="CDE6EF"/>
                    </a:solidFill>
                  </a:tcPr>
                </a:tc>
                <a:extLst>
                  <a:ext uri="{0D108BD9-81ED-4DB2-BD59-A6C34878D82A}">
                    <a16:rowId xmlns:a16="http://schemas.microsoft.com/office/drawing/2014/main" val="2546712791"/>
                  </a:ext>
                </a:extLst>
              </a:tr>
              <a:tr h="335736">
                <a:tc>
                  <a:txBody>
                    <a:bodyPr/>
                    <a:lstStyle/>
                    <a:p>
                      <a:pPr marL="45720" marR="0" algn="l">
                        <a:lnSpc>
                          <a:spcPct val="95000"/>
                        </a:lnSpc>
                        <a:spcBef>
                          <a:spcPts val="0"/>
                        </a:spcBef>
                        <a:spcAft>
                          <a:spcPts val="0"/>
                        </a:spcAft>
                      </a:pPr>
                      <a:r>
                        <a:rPr lang="fr-FR" sz="1200" kern="1200" noProof="0" dirty="0">
                          <a:effectLst/>
                        </a:rPr>
                        <a:t>14 à &lt;  20 kg</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B3DCE7"/>
                    </a:solidFill>
                  </a:tcPr>
                </a:tc>
                <a:tc>
                  <a:txBody>
                    <a:bodyPr/>
                    <a:lstStyle/>
                    <a:p>
                      <a:pPr marL="0" marR="0" algn="ctr">
                        <a:lnSpc>
                          <a:spcPct val="95000"/>
                        </a:lnSpc>
                        <a:spcBef>
                          <a:spcPts val="300"/>
                        </a:spcBef>
                        <a:spcAft>
                          <a:spcPts val="300"/>
                        </a:spcAft>
                      </a:pPr>
                      <a:r>
                        <a:rPr lang="fr-FR" sz="1200" kern="1200" noProof="0">
                          <a:effectLst/>
                        </a:rPr>
                        <a:t>2.5</a:t>
                      </a:r>
                      <a:endParaRPr lang="fr-FR" sz="1200" noProof="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B3DCE7"/>
                    </a:solidFill>
                  </a:tcPr>
                </a:tc>
                <a:tc>
                  <a:txBody>
                    <a:bodyPr/>
                    <a:lstStyle/>
                    <a:p>
                      <a:pPr marL="0" marR="0" algn="ctr">
                        <a:lnSpc>
                          <a:spcPct val="95000"/>
                        </a:lnSpc>
                        <a:spcBef>
                          <a:spcPts val="300"/>
                        </a:spcBef>
                        <a:spcAft>
                          <a:spcPts val="300"/>
                        </a:spcAft>
                      </a:pPr>
                      <a:r>
                        <a:rPr lang="fr-FR" sz="1200" noProof="0" dirty="0">
                          <a:effectLst/>
                          <a:latin typeface="Calibri" panose="020F0502020204030204" pitchFamily="34" charset="0"/>
                          <a:ea typeface="Times New Roman" panose="02020603050405020304" pitchFamily="18" charset="0"/>
                          <a:cs typeface="Times New Roman" panose="02020603050405020304" pitchFamily="18" charset="0"/>
                        </a:rPr>
                        <a:t>2.5</a:t>
                      </a:r>
                    </a:p>
                  </a:txBody>
                  <a:tcPr marL="0" marR="0" marT="0" marB="0" anchor="ctr">
                    <a:solidFill>
                      <a:srgbClr val="B3DCE7"/>
                    </a:solidFill>
                  </a:tcPr>
                </a:tc>
                <a:extLst>
                  <a:ext uri="{0D108BD9-81ED-4DB2-BD59-A6C34878D82A}">
                    <a16:rowId xmlns:a16="http://schemas.microsoft.com/office/drawing/2014/main" val="964925144"/>
                  </a:ext>
                </a:extLst>
              </a:tr>
            </a:tbl>
          </a:graphicData>
        </a:graphic>
      </p:graphicFrame>
      <p:pic>
        <p:nvPicPr>
          <p:cNvPr id="16" name="Picture 15" descr="Logo, company name&#10;&#10;Description automatically generated">
            <a:extLst>
              <a:ext uri="{FF2B5EF4-FFF2-40B4-BE49-F238E27FC236}">
                <a16:creationId xmlns:a16="http://schemas.microsoft.com/office/drawing/2014/main" id="{71BB47C5-EEF2-4EB6-9E39-3C8E1F76F592}"/>
              </a:ext>
            </a:extLst>
          </p:cNvPr>
          <p:cNvPicPr>
            <a:picLocks noChangeAspect="1"/>
          </p:cNvPicPr>
          <p:nvPr/>
        </p:nvPicPr>
        <p:blipFill>
          <a:blip r:embed="rId6"/>
          <a:stretch>
            <a:fillRect/>
          </a:stretch>
        </p:blipFill>
        <p:spPr>
          <a:xfrm>
            <a:off x="6826922" y="8686916"/>
            <a:ext cx="1000344" cy="645931"/>
          </a:xfrm>
          <a:prstGeom prst="rect">
            <a:avLst/>
          </a:prstGeom>
        </p:spPr>
      </p:pic>
      <p:sp>
        <p:nvSpPr>
          <p:cNvPr id="77" name="TextBox 76">
            <a:extLst>
              <a:ext uri="{FF2B5EF4-FFF2-40B4-BE49-F238E27FC236}">
                <a16:creationId xmlns:a16="http://schemas.microsoft.com/office/drawing/2014/main" id="{C697D47E-1603-481D-8945-7265DC4C31D9}"/>
              </a:ext>
            </a:extLst>
          </p:cNvPr>
          <p:cNvSpPr txBox="1"/>
          <p:nvPr/>
        </p:nvSpPr>
        <p:spPr bwMode="gray">
          <a:xfrm>
            <a:off x="116118" y="8967931"/>
            <a:ext cx="839824" cy="215444"/>
          </a:xfrm>
          <a:prstGeom prst="rect">
            <a:avLst/>
          </a:prstGeom>
          <a:noFill/>
        </p:spPr>
        <p:txBody>
          <a:bodyPr wrap="square" lIns="0" tIns="0" rIns="0" bIns="0" rtlCol="0">
            <a:spAutoFit/>
          </a:bodyPr>
          <a:lstStyle/>
          <a:p>
            <a:pPr algn="ctr">
              <a:spcBef>
                <a:spcPts val="500"/>
              </a:spcBef>
            </a:pPr>
            <a:r>
              <a:rPr lang="fr-FR" sz="1400" b="1" dirty="0">
                <a:latin typeface="Calibri" panose="020F0502020204030204" pitchFamily="34" charset="0"/>
              </a:rPr>
              <a:t>Rappels</a:t>
            </a:r>
          </a:p>
        </p:txBody>
      </p:sp>
      <p:sp>
        <p:nvSpPr>
          <p:cNvPr id="131" name="TextBox 130">
            <a:extLst>
              <a:ext uri="{FF2B5EF4-FFF2-40B4-BE49-F238E27FC236}">
                <a16:creationId xmlns:a16="http://schemas.microsoft.com/office/drawing/2014/main" id="{B801EDD4-A708-4E41-ABCE-B50C2A1E5723}"/>
              </a:ext>
            </a:extLst>
          </p:cNvPr>
          <p:cNvSpPr txBox="1"/>
          <p:nvPr/>
        </p:nvSpPr>
        <p:spPr bwMode="gray">
          <a:xfrm>
            <a:off x="1043889" y="9245969"/>
            <a:ext cx="5163080" cy="438582"/>
          </a:xfrm>
          <a:prstGeom prst="rect">
            <a:avLst/>
          </a:prstGeom>
          <a:noFill/>
        </p:spPr>
        <p:txBody>
          <a:bodyPr wrap="square" lIns="0" tIns="0" rIns="0" bIns="0" rtlCol="0">
            <a:spAutoFit/>
          </a:bodyPr>
          <a:lstStyle/>
          <a:p>
            <a:pPr marL="171450" indent="-171450">
              <a:lnSpc>
                <a:spcPct val="95000"/>
              </a:lnSpc>
              <a:spcBef>
                <a:spcPts val="500"/>
              </a:spcBef>
              <a:buFont typeface="Arial" panose="020B0604020202020204" pitchFamily="34" charset="0"/>
              <a:buChar char="•"/>
            </a:pPr>
            <a:r>
              <a:rPr lang="fr-FR" sz="1000" dirty="0">
                <a:latin typeface="Calibri" panose="020F0502020204030204" pitchFamily="34" charset="0"/>
              </a:rPr>
              <a:t>Donnez à votre enfant une autre dose complète de pDTG s'il vomit dans les 30 minutes suivant la prise de la dose initiale. S'il vomit après 30 minutes, vous n'avez pas besoin de lui donner une autre dose.</a:t>
            </a:r>
          </a:p>
        </p:txBody>
      </p:sp>
      <p:sp>
        <p:nvSpPr>
          <p:cNvPr id="132" name="TextBox 131">
            <a:extLst>
              <a:ext uri="{FF2B5EF4-FFF2-40B4-BE49-F238E27FC236}">
                <a16:creationId xmlns:a16="http://schemas.microsoft.com/office/drawing/2014/main" id="{9DF8FA33-75F4-404F-8149-80DE81CD0492}"/>
              </a:ext>
            </a:extLst>
          </p:cNvPr>
          <p:cNvSpPr txBox="1"/>
          <p:nvPr/>
        </p:nvSpPr>
        <p:spPr bwMode="gray">
          <a:xfrm>
            <a:off x="1043891" y="8763996"/>
            <a:ext cx="5163080" cy="438582"/>
          </a:xfrm>
          <a:prstGeom prst="rect">
            <a:avLst/>
          </a:prstGeom>
          <a:noFill/>
        </p:spPr>
        <p:txBody>
          <a:bodyPr wrap="square" lIns="0" tIns="0" rIns="0" bIns="0" rtlCol="0">
            <a:spAutoFit/>
          </a:bodyPr>
          <a:lstStyle/>
          <a:p>
            <a:pPr marL="171450" indent="-171450">
              <a:lnSpc>
                <a:spcPct val="95000"/>
              </a:lnSpc>
              <a:spcBef>
                <a:spcPts val="500"/>
              </a:spcBef>
              <a:buFont typeface="Arial" panose="020B0604020202020204" pitchFamily="34" charset="0"/>
              <a:buChar char="•"/>
            </a:pPr>
            <a:r>
              <a:rPr lang="fr-FR" sz="1000" dirty="0">
                <a:latin typeface="Calibri" panose="020F0502020204030204" pitchFamily="34" charset="0"/>
              </a:rPr>
              <a:t>Utilisez d'autres liquides ou aliments pour le mélange si votre enfant ne peut pas prendre les comprimés dans l'eau. Suivez les mêmes recommandations de volume que ci-dessus pour éviter les débordements et pour vous assurer que votre enfant consomme la dose entière.</a:t>
            </a:r>
          </a:p>
        </p:txBody>
      </p:sp>
      <p:sp>
        <p:nvSpPr>
          <p:cNvPr id="133" name="TextBox 132">
            <a:extLst>
              <a:ext uri="{FF2B5EF4-FFF2-40B4-BE49-F238E27FC236}">
                <a16:creationId xmlns:a16="http://schemas.microsoft.com/office/drawing/2014/main" id="{7D9D6712-C463-4F94-9109-B05B99AA1E2C}"/>
              </a:ext>
            </a:extLst>
          </p:cNvPr>
          <p:cNvSpPr txBox="1"/>
          <p:nvPr/>
        </p:nvSpPr>
        <p:spPr bwMode="gray">
          <a:xfrm>
            <a:off x="1047782" y="9727941"/>
            <a:ext cx="5159187" cy="292388"/>
          </a:xfrm>
          <a:prstGeom prst="rect">
            <a:avLst/>
          </a:prstGeom>
          <a:noFill/>
        </p:spPr>
        <p:txBody>
          <a:bodyPr wrap="square" lIns="0" tIns="0" rIns="0" bIns="0" rtlCol="0">
            <a:spAutoFit/>
          </a:bodyPr>
          <a:lstStyle/>
          <a:p>
            <a:pPr marL="171450" indent="-171450">
              <a:lnSpc>
                <a:spcPct val="95000"/>
              </a:lnSpc>
              <a:spcBef>
                <a:spcPts val="500"/>
              </a:spcBef>
              <a:buFont typeface="Arial" panose="020B0604020202020204" pitchFamily="34" charset="0"/>
              <a:buChar char="•"/>
            </a:pPr>
            <a:r>
              <a:rPr lang="fr-FR" sz="1000" dirty="0">
                <a:latin typeface="Calibri" panose="020F0502020204030204" pitchFamily="34" charset="0"/>
              </a:rPr>
              <a:t>Si vous avez des questions ou si votre enfant a des difficultés à prendre le pDTG, demandez à votre professionnel de la santé.</a:t>
            </a:r>
          </a:p>
        </p:txBody>
      </p:sp>
      <p:pic>
        <p:nvPicPr>
          <p:cNvPr id="30" name="Graphic 29" descr="Badge Tick1 with solid fill">
            <a:extLst>
              <a:ext uri="{FF2B5EF4-FFF2-40B4-BE49-F238E27FC236}">
                <a16:creationId xmlns:a16="http://schemas.microsoft.com/office/drawing/2014/main" id="{CDAD35F4-5BE7-46D4-85A2-DE2105E6CF8C}"/>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91795" y="9222298"/>
            <a:ext cx="488470" cy="488470"/>
          </a:xfrm>
          <a:prstGeom prst="rect">
            <a:avLst/>
          </a:prstGeom>
        </p:spPr>
      </p:pic>
      <p:sp>
        <p:nvSpPr>
          <p:cNvPr id="136" name="Freeform 16">
            <a:extLst>
              <a:ext uri="{FF2B5EF4-FFF2-40B4-BE49-F238E27FC236}">
                <a16:creationId xmlns:a16="http://schemas.microsoft.com/office/drawing/2014/main" id="{2CD4A255-6D32-42A8-B25B-D18D46F2F0AD}"/>
              </a:ext>
            </a:extLst>
          </p:cNvPr>
          <p:cNvSpPr>
            <a:spLocks noEditPoints="1"/>
          </p:cNvSpPr>
          <p:nvPr/>
        </p:nvSpPr>
        <p:spPr bwMode="auto">
          <a:xfrm rot="2486579">
            <a:off x="219468" y="102877"/>
            <a:ext cx="604319" cy="675532"/>
          </a:xfrm>
          <a:custGeom>
            <a:avLst/>
            <a:gdLst>
              <a:gd name="T0" fmla="*/ 145 w 167"/>
              <a:gd name="T1" fmla="*/ 150 h 214"/>
              <a:gd name="T2" fmla="*/ 122 w 167"/>
              <a:gd name="T3" fmla="*/ 144 h 214"/>
              <a:gd name="T4" fmla="*/ 108 w 167"/>
              <a:gd name="T5" fmla="*/ 93 h 214"/>
              <a:gd name="T6" fmla="*/ 111 w 167"/>
              <a:gd name="T7" fmla="*/ 94 h 214"/>
              <a:gd name="T8" fmla="*/ 141 w 167"/>
              <a:gd name="T9" fmla="*/ 94 h 214"/>
              <a:gd name="T10" fmla="*/ 153 w 167"/>
              <a:gd name="T11" fmla="*/ 90 h 214"/>
              <a:gd name="T12" fmla="*/ 143 w 167"/>
              <a:gd name="T13" fmla="*/ 80 h 214"/>
              <a:gd name="T14" fmla="*/ 117 w 167"/>
              <a:gd name="T15" fmla="*/ 80 h 214"/>
              <a:gd name="T16" fmla="*/ 113 w 167"/>
              <a:gd name="T17" fmla="*/ 73 h 214"/>
              <a:gd name="T18" fmla="*/ 111 w 167"/>
              <a:gd name="T19" fmla="*/ 71 h 214"/>
              <a:gd name="T20" fmla="*/ 105 w 167"/>
              <a:gd name="T21" fmla="*/ 16 h 214"/>
              <a:gd name="T22" fmla="*/ 55 w 167"/>
              <a:gd name="T23" fmla="*/ 25 h 214"/>
              <a:gd name="T24" fmla="*/ 44 w 167"/>
              <a:gd name="T25" fmla="*/ 61 h 214"/>
              <a:gd name="T26" fmla="*/ 43 w 167"/>
              <a:gd name="T27" fmla="*/ 77 h 214"/>
              <a:gd name="T28" fmla="*/ 14 w 167"/>
              <a:gd name="T29" fmla="*/ 73 h 214"/>
              <a:gd name="T30" fmla="*/ 7 w 167"/>
              <a:gd name="T31" fmla="*/ 82 h 214"/>
              <a:gd name="T32" fmla="*/ 4 w 167"/>
              <a:gd name="T33" fmla="*/ 92 h 214"/>
              <a:gd name="T34" fmla="*/ 17 w 167"/>
              <a:gd name="T35" fmla="*/ 89 h 214"/>
              <a:gd name="T36" fmla="*/ 35 w 167"/>
              <a:gd name="T37" fmla="*/ 96 h 214"/>
              <a:gd name="T38" fmla="*/ 41 w 167"/>
              <a:gd name="T39" fmla="*/ 96 h 214"/>
              <a:gd name="T40" fmla="*/ 43 w 167"/>
              <a:gd name="T41" fmla="*/ 95 h 214"/>
              <a:gd name="T42" fmla="*/ 48 w 167"/>
              <a:gd name="T43" fmla="*/ 92 h 214"/>
              <a:gd name="T44" fmla="*/ 32 w 167"/>
              <a:gd name="T45" fmla="*/ 160 h 214"/>
              <a:gd name="T46" fmla="*/ 30 w 167"/>
              <a:gd name="T47" fmla="*/ 208 h 214"/>
              <a:gd name="T48" fmla="*/ 29 w 167"/>
              <a:gd name="T49" fmla="*/ 210 h 214"/>
              <a:gd name="T50" fmla="*/ 52 w 167"/>
              <a:gd name="T51" fmla="*/ 203 h 214"/>
              <a:gd name="T52" fmla="*/ 59 w 167"/>
              <a:gd name="T53" fmla="*/ 191 h 214"/>
              <a:gd name="T54" fmla="*/ 64 w 167"/>
              <a:gd name="T55" fmla="*/ 175 h 214"/>
              <a:gd name="T56" fmla="*/ 82 w 167"/>
              <a:gd name="T57" fmla="*/ 177 h 214"/>
              <a:gd name="T58" fmla="*/ 130 w 167"/>
              <a:gd name="T59" fmla="*/ 166 h 214"/>
              <a:gd name="T60" fmla="*/ 133 w 167"/>
              <a:gd name="T61" fmla="*/ 167 h 214"/>
              <a:gd name="T62" fmla="*/ 136 w 167"/>
              <a:gd name="T63" fmla="*/ 167 h 214"/>
              <a:gd name="T64" fmla="*/ 143 w 167"/>
              <a:gd name="T65" fmla="*/ 168 h 214"/>
              <a:gd name="T66" fmla="*/ 167 w 167"/>
              <a:gd name="T67" fmla="*/ 155 h 214"/>
              <a:gd name="T68" fmla="*/ 100 w 167"/>
              <a:gd name="T69" fmla="*/ 105 h 214"/>
              <a:gd name="T70" fmla="*/ 112 w 167"/>
              <a:gd name="T71" fmla="*/ 80 h 214"/>
              <a:gd name="T72" fmla="*/ 100 w 167"/>
              <a:gd name="T73" fmla="*/ 73 h 214"/>
              <a:gd name="T74" fmla="*/ 100 w 167"/>
              <a:gd name="T75" fmla="*/ 73 h 214"/>
              <a:gd name="T76" fmla="*/ 59 w 167"/>
              <a:gd name="T77" fmla="*/ 78 h 214"/>
              <a:gd name="T78" fmla="*/ 54 w 167"/>
              <a:gd name="T79" fmla="*/ 74 h 214"/>
              <a:gd name="T80" fmla="*/ 53 w 167"/>
              <a:gd name="T81" fmla="*/ 75 h 214"/>
              <a:gd name="T82" fmla="*/ 53 w 167"/>
              <a:gd name="T83" fmla="*/ 82 h 214"/>
              <a:gd name="T84" fmla="*/ 51 w 167"/>
              <a:gd name="T85" fmla="*/ 78 h 214"/>
              <a:gd name="T86" fmla="*/ 44 w 167"/>
              <a:gd name="T87" fmla="*/ 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7" h="214">
                <a:moveTo>
                  <a:pt x="164" y="154"/>
                </a:moveTo>
                <a:cubicBezTo>
                  <a:pt x="159" y="153"/>
                  <a:pt x="154" y="154"/>
                  <a:pt x="151" y="155"/>
                </a:cubicBezTo>
                <a:cubicBezTo>
                  <a:pt x="150" y="153"/>
                  <a:pt x="148" y="152"/>
                  <a:pt x="145" y="150"/>
                </a:cubicBezTo>
                <a:cubicBezTo>
                  <a:pt x="145" y="150"/>
                  <a:pt x="145" y="150"/>
                  <a:pt x="145" y="150"/>
                </a:cubicBezTo>
                <a:cubicBezTo>
                  <a:pt x="145" y="150"/>
                  <a:pt x="145" y="150"/>
                  <a:pt x="145" y="150"/>
                </a:cubicBezTo>
                <a:cubicBezTo>
                  <a:pt x="140" y="147"/>
                  <a:pt x="133" y="145"/>
                  <a:pt x="122" y="144"/>
                </a:cubicBezTo>
                <a:cubicBezTo>
                  <a:pt x="120" y="140"/>
                  <a:pt x="117" y="135"/>
                  <a:pt x="109" y="130"/>
                </a:cubicBezTo>
                <a:cubicBezTo>
                  <a:pt x="101" y="122"/>
                  <a:pt x="99" y="113"/>
                  <a:pt x="100" y="105"/>
                </a:cubicBezTo>
                <a:cubicBezTo>
                  <a:pt x="102" y="104"/>
                  <a:pt x="106" y="99"/>
                  <a:pt x="108" y="93"/>
                </a:cubicBezTo>
                <a:cubicBezTo>
                  <a:pt x="109" y="93"/>
                  <a:pt x="109" y="93"/>
                  <a:pt x="110" y="93"/>
                </a:cubicBezTo>
                <a:cubicBezTo>
                  <a:pt x="110" y="97"/>
                  <a:pt x="109" y="102"/>
                  <a:pt x="109" y="102"/>
                </a:cubicBezTo>
                <a:cubicBezTo>
                  <a:pt x="110" y="100"/>
                  <a:pt x="111" y="97"/>
                  <a:pt x="111" y="94"/>
                </a:cubicBezTo>
                <a:cubicBezTo>
                  <a:pt x="125" y="98"/>
                  <a:pt x="135" y="92"/>
                  <a:pt x="135" y="92"/>
                </a:cubicBezTo>
                <a:cubicBezTo>
                  <a:pt x="133" y="93"/>
                  <a:pt x="139" y="98"/>
                  <a:pt x="139" y="98"/>
                </a:cubicBezTo>
                <a:cubicBezTo>
                  <a:pt x="141" y="96"/>
                  <a:pt x="141" y="94"/>
                  <a:pt x="141" y="94"/>
                </a:cubicBezTo>
                <a:cubicBezTo>
                  <a:pt x="144" y="95"/>
                  <a:pt x="148" y="96"/>
                  <a:pt x="148" y="96"/>
                </a:cubicBezTo>
                <a:cubicBezTo>
                  <a:pt x="150" y="93"/>
                  <a:pt x="145" y="91"/>
                  <a:pt x="145" y="91"/>
                </a:cubicBezTo>
                <a:cubicBezTo>
                  <a:pt x="149" y="92"/>
                  <a:pt x="153" y="90"/>
                  <a:pt x="153" y="90"/>
                </a:cubicBezTo>
                <a:cubicBezTo>
                  <a:pt x="151" y="87"/>
                  <a:pt x="147" y="87"/>
                  <a:pt x="147" y="87"/>
                </a:cubicBezTo>
                <a:cubicBezTo>
                  <a:pt x="152" y="86"/>
                  <a:pt x="150" y="82"/>
                  <a:pt x="150" y="82"/>
                </a:cubicBezTo>
                <a:cubicBezTo>
                  <a:pt x="145" y="79"/>
                  <a:pt x="143" y="80"/>
                  <a:pt x="143" y="80"/>
                </a:cubicBezTo>
                <a:cubicBezTo>
                  <a:pt x="143" y="76"/>
                  <a:pt x="141" y="76"/>
                  <a:pt x="141" y="76"/>
                </a:cubicBezTo>
                <a:cubicBezTo>
                  <a:pt x="136" y="78"/>
                  <a:pt x="136" y="83"/>
                  <a:pt x="136" y="83"/>
                </a:cubicBezTo>
                <a:cubicBezTo>
                  <a:pt x="132" y="80"/>
                  <a:pt x="124" y="80"/>
                  <a:pt x="117" y="80"/>
                </a:cubicBezTo>
                <a:cubicBezTo>
                  <a:pt x="116" y="79"/>
                  <a:pt x="115" y="78"/>
                  <a:pt x="113" y="77"/>
                </a:cubicBezTo>
                <a:cubicBezTo>
                  <a:pt x="114" y="76"/>
                  <a:pt x="115" y="75"/>
                  <a:pt x="116" y="72"/>
                </a:cubicBezTo>
                <a:cubicBezTo>
                  <a:pt x="116" y="72"/>
                  <a:pt x="115" y="73"/>
                  <a:pt x="113" y="73"/>
                </a:cubicBezTo>
                <a:cubicBezTo>
                  <a:pt x="113" y="73"/>
                  <a:pt x="114" y="71"/>
                  <a:pt x="114" y="70"/>
                </a:cubicBezTo>
                <a:cubicBezTo>
                  <a:pt x="114" y="70"/>
                  <a:pt x="114" y="66"/>
                  <a:pt x="112" y="63"/>
                </a:cubicBezTo>
                <a:cubicBezTo>
                  <a:pt x="112" y="63"/>
                  <a:pt x="113" y="70"/>
                  <a:pt x="111" y="71"/>
                </a:cubicBezTo>
                <a:cubicBezTo>
                  <a:pt x="110" y="70"/>
                  <a:pt x="110" y="69"/>
                  <a:pt x="109" y="68"/>
                </a:cubicBezTo>
                <a:cubicBezTo>
                  <a:pt x="110" y="66"/>
                  <a:pt x="110" y="65"/>
                  <a:pt x="110" y="64"/>
                </a:cubicBezTo>
                <a:cubicBezTo>
                  <a:pt x="112" y="48"/>
                  <a:pt x="113" y="25"/>
                  <a:pt x="105" y="16"/>
                </a:cubicBezTo>
                <a:cubicBezTo>
                  <a:pt x="99" y="10"/>
                  <a:pt x="93" y="9"/>
                  <a:pt x="91" y="13"/>
                </a:cubicBezTo>
                <a:cubicBezTo>
                  <a:pt x="84" y="0"/>
                  <a:pt x="63" y="16"/>
                  <a:pt x="57" y="23"/>
                </a:cubicBezTo>
                <a:cubicBezTo>
                  <a:pt x="56" y="23"/>
                  <a:pt x="55" y="24"/>
                  <a:pt x="55" y="25"/>
                </a:cubicBezTo>
                <a:cubicBezTo>
                  <a:pt x="49" y="30"/>
                  <a:pt x="40" y="40"/>
                  <a:pt x="45" y="46"/>
                </a:cubicBezTo>
                <a:cubicBezTo>
                  <a:pt x="45" y="46"/>
                  <a:pt x="42" y="41"/>
                  <a:pt x="49" y="34"/>
                </a:cubicBezTo>
                <a:cubicBezTo>
                  <a:pt x="47" y="41"/>
                  <a:pt x="45" y="50"/>
                  <a:pt x="44" y="61"/>
                </a:cubicBezTo>
                <a:cubicBezTo>
                  <a:pt x="41" y="78"/>
                  <a:pt x="35" y="63"/>
                  <a:pt x="35" y="63"/>
                </a:cubicBezTo>
                <a:cubicBezTo>
                  <a:pt x="34" y="77"/>
                  <a:pt x="41" y="76"/>
                  <a:pt x="43" y="75"/>
                </a:cubicBezTo>
                <a:cubicBezTo>
                  <a:pt x="43" y="75"/>
                  <a:pt x="43" y="76"/>
                  <a:pt x="43" y="77"/>
                </a:cubicBezTo>
                <a:cubicBezTo>
                  <a:pt x="42" y="79"/>
                  <a:pt x="40" y="81"/>
                  <a:pt x="39" y="81"/>
                </a:cubicBezTo>
                <a:cubicBezTo>
                  <a:pt x="33" y="80"/>
                  <a:pt x="23" y="79"/>
                  <a:pt x="18" y="81"/>
                </a:cubicBezTo>
                <a:cubicBezTo>
                  <a:pt x="18" y="81"/>
                  <a:pt x="19" y="76"/>
                  <a:pt x="14" y="73"/>
                </a:cubicBezTo>
                <a:cubicBezTo>
                  <a:pt x="14" y="73"/>
                  <a:pt x="12" y="72"/>
                  <a:pt x="11" y="76"/>
                </a:cubicBezTo>
                <a:cubicBezTo>
                  <a:pt x="11" y="76"/>
                  <a:pt x="9" y="75"/>
                  <a:pt x="4" y="77"/>
                </a:cubicBezTo>
                <a:cubicBezTo>
                  <a:pt x="4" y="77"/>
                  <a:pt x="2" y="81"/>
                  <a:pt x="7" y="82"/>
                </a:cubicBezTo>
                <a:cubicBezTo>
                  <a:pt x="7" y="82"/>
                  <a:pt x="3" y="82"/>
                  <a:pt x="0" y="84"/>
                </a:cubicBezTo>
                <a:cubicBezTo>
                  <a:pt x="0" y="84"/>
                  <a:pt x="3" y="87"/>
                  <a:pt x="8" y="87"/>
                </a:cubicBezTo>
                <a:cubicBezTo>
                  <a:pt x="8" y="87"/>
                  <a:pt x="3" y="88"/>
                  <a:pt x="4" y="92"/>
                </a:cubicBezTo>
                <a:cubicBezTo>
                  <a:pt x="4" y="92"/>
                  <a:pt x="8" y="91"/>
                  <a:pt x="11" y="90"/>
                </a:cubicBezTo>
                <a:cubicBezTo>
                  <a:pt x="11" y="90"/>
                  <a:pt x="11" y="93"/>
                  <a:pt x="12" y="95"/>
                </a:cubicBezTo>
                <a:cubicBezTo>
                  <a:pt x="12" y="95"/>
                  <a:pt x="19" y="91"/>
                  <a:pt x="17" y="89"/>
                </a:cubicBezTo>
                <a:cubicBezTo>
                  <a:pt x="17" y="89"/>
                  <a:pt x="23" y="94"/>
                  <a:pt x="32" y="96"/>
                </a:cubicBezTo>
                <a:cubicBezTo>
                  <a:pt x="30" y="96"/>
                  <a:pt x="28" y="96"/>
                  <a:pt x="28" y="96"/>
                </a:cubicBezTo>
                <a:cubicBezTo>
                  <a:pt x="30" y="97"/>
                  <a:pt x="33" y="97"/>
                  <a:pt x="35" y="96"/>
                </a:cubicBezTo>
                <a:cubicBezTo>
                  <a:pt x="36" y="96"/>
                  <a:pt x="37" y="96"/>
                  <a:pt x="38" y="96"/>
                </a:cubicBezTo>
                <a:cubicBezTo>
                  <a:pt x="33" y="101"/>
                  <a:pt x="29" y="100"/>
                  <a:pt x="29" y="100"/>
                </a:cubicBezTo>
                <a:cubicBezTo>
                  <a:pt x="33" y="102"/>
                  <a:pt x="37" y="100"/>
                  <a:pt x="41" y="96"/>
                </a:cubicBezTo>
                <a:cubicBezTo>
                  <a:pt x="41" y="96"/>
                  <a:pt x="42" y="96"/>
                  <a:pt x="42" y="95"/>
                </a:cubicBezTo>
                <a:cubicBezTo>
                  <a:pt x="42" y="96"/>
                  <a:pt x="41" y="97"/>
                  <a:pt x="41" y="97"/>
                </a:cubicBezTo>
                <a:cubicBezTo>
                  <a:pt x="42" y="96"/>
                  <a:pt x="43" y="96"/>
                  <a:pt x="43" y="95"/>
                </a:cubicBezTo>
                <a:cubicBezTo>
                  <a:pt x="44" y="95"/>
                  <a:pt x="45" y="95"/>
                  <a:pt x="46" y="95"/>
                </a:cubicBezTo>
                <a:cubicBezTo>
                  <a:pt x="47" y="97"/>
                  <a:pt x="47" y="95"/>
                  <a:pt x="48" y="93"/>
                </a:cubicBezTo>
                <a:cubicBezTo>
                  <a:pt x="48" y="93"/>
                  <a:pt x="48" y="93"/>
                  <a:pt x="48" y="92"/>
                </a:cubicBezTo>
                <a:cubicBezTo>
                  <a:pt x="49" y="94"/>
                  <a:pt x="50" y="97"/>
                  <a:pt x="53" y="100"/>
                </a:cubicBezTo>
                <a:cubicBezTo>
                  <a:pt x="53" y="100"/>
                  <a:pt x="52" y="120"/>
                  <a:pt x="43" y="134"/>
                </a:cubicBezTo>
                <a:cubicBezTo>
                  <a:pt x="35" y="142"/>
                  <a:pt x="17" y="147"/>
                  <a:pt x="32" y="160"/>
                </a:cubicBezTo>
                <a:cubicBezTo>
                  <a:pt x="32" y="160"/>
                  <a:pt x="38" y="164"/>
                  <a:pt x="47" y="169"/>
                </a:cubicBezTo>
                <a:cubicBezTo>
                  <a:pt x="43" y="173"/>
                  <a:pt x="38" y="181"/>
                  <a:pt x="38" y="199"/>
                </a:cubicBezTo>
                <a:cubicBezTo>
                  <a:pt x="34" y="202"/>
                  <a:pt x="31" y="206"/>
                  <a:pt x="30" y="208"/>
                </a:cubicBezTo>
                <a:cubicBezTo>
                  <a:pt x="30" y="208"/>
                  <a:pt x="30" y="208"/>
                  <a:pt x="30" y="208"/>
                </a:cubicBezTo>
                <a:cubicBezTo>
                  <a:pt x="30" y="208"/>
                  <a:pt x="30" y="208"/>
                  <a:pt x="30" y="208"/>
                </a:cubicBezTo>
                <a:cubicBezTo>
                  <a:pt x="29" y="208"/>
                  <a:pt x="27" y="207"/>
                  <a:pt x="29" y="210"/>
                </a:cubicBezTo>
                <a:cubicBezTo>
                  <a:pt x="30" y="214"/>
                  <a:pt x="56" y="210"/>
                  <a:pt x="56" y="210"/>
                </a:cubicBezTo>
                <a:cubicBezTo>
                  <a:pt x="59" y="207"/>
                  <a:pt x="56" y="208"/>
                  <a:pt x="56" y="208"/>
                </a:cubicBezTo>
                <a:cubicBezTo>
                  <a:pt x="54" y="206"/>
                  <a:pt x="53" y="204"/>
                  <a:pt x="52" y="203"/>
                </a:cubicBezTo>
                <a:cubicBezTo>
                  <a:pt x="53" y="202"/>
                  <a:pt x="54" y="201"/>
                  <a:pt x="55" y="200"/>
                </a:cubicBezTo>
                <a:cubicBezTo>
                  <a:pt x="55" y="200"/>
                  <a:pt x="57" y="196"/>
                  <a:pt x="59" y="191"/>
                </a:cubicBezTo>
                <a:cubicBezTo>
                  <a:pt x="59" y="191"/>
                  <a:pt x="59" y="191"/>
                  <a:pt x="59" y="191"/>
                </a:cubicBezTo>
                <a:cubicBezTo>
                  <a:pt x="60" y="188"/>
                  <a:pt x="60" y="188"/>
                  <a:pt x="60" y="188"/>
                </a:cubicBezTo>
                <a:cubicBezTo>
                  <a:pt x="60" y="188"/>
                  <a:pt x="60" y="188"/>
                  <a:pt x="60" y="188"/>
                </a:cubicBezTo>
                <a:cubicBezTo>
                  <a:pt x="62" y="184"/>
                  <a:pt x="63" y="179"/>
                  <a:pt x="64" y="175"/>
                </a:cubicBezTo>
                <a:cubicBezTo>
                  <a:pt x="70" y="177"/>
                  <a:pt x="76" y="177"/>
                  <a:pt x="82" y="177"/>
                </a:cubicBezTo>
                <a:cubicBezTo>
                  <a:pt x="82" y="177"/>
                  <a:pt x="82" y="177"/>
                  <a:pt x="82" y="177"/>
                </a:cubicBezTo>
                <a:cubicBezTo>
                  <a:pt x="82" y="177"/>
                  <a:pt x="82" y="177"/>
                  <a:pt x="82" y="177"/>
                </a:cubicBezTo>
                <a:cubicBezTo>
                  <a:pt x="94" y="177"/>
                  <a:pt x="106" y="173"/>
                  <a:pt x="117" y="162"/>
                </a:cubicBezTo>
                <a:cubicBezTo>
                  <a:pt x="117" y="162"/>
                  <a:pt x="118" y="163"/>
                  <a:pt x="118" y="163"/>
                </a:cubicBezTo>
                <a:cubicBezTo>
                  <a:pt x="118" y="163"/>
                  <a:pt x="124" y="165"/>
                  <a:pt x="130" y="166"/>
                </a:cubicBezTo>
                <a:cubicBezTo>
                  <a:pt x="130" y="166"/>
                  <a:pt x="130" y="166"/>
                  <a:pt x="130" y="166"/>
                </a:cubicBezTo>
                <a:cubicBezTo>
                  <a:pt x="131" y="166"/>
                  <a:pt x="131" y="166"/>
                  <a:pt x="131" y="166"/>
                </a:cubicBezTo>
                <a:cubicBezTo>
                  <a:pt x="131" y="166"/>
                  <a:pt x="132" y="167"/>
                  <a:pt x="133" y="167"/>
                </a:cubicBezTo>
                <a:cubicBezTo>
                  <a:pt x="133" y="167"/>
                  <a:pt x="133" y="167"/>
                  <a:pt x="133" y="167"/>
                </a:cubicBezTo>
                <a:cubicBezTo>
                  <a:pt x="133" y="167"/>
                  <a:pt x="133" y="167"/>
                  <a:pt x="133" y="167"/>
                </a:cubicBezTo>
                <a:cubicBezTo>
                  <a:pt x="134" y="167"/>
                  <a:pt x="135" y="167"/>
                  <a:pt x="136" y="167"/>
                </a:cubicBezTo>
                <a:cubicBezTo>
                  <a:pt x="137" y="168"/>
                  <a:pt x="137" y="168"/>
                  <a:pt x="137" y="168"/>
                </a:cubicBezTo>
                <a:cubicBezTo>
                  <a:pt x="137" y="168"/>
                  <a:pt x="137" y="168"/>
                  <a:pt x="137" y="168"/>
                </a:cubicBezTo>
                <a:cubicBezTo>
                  <a:pt x="139" y="168"/>
                  <a:pt x="141" y="168"/>
                  <a:pt x="143" y="168"/>
                </a:cubicBezTo>
                <a:cubicBezTo>
                  <a:pt x="143" y="171"/>
                  <a:pt x="144" y="172"/>
                  <a:pt x="144" y="172"/>
                </a:cubicBezTo>
                <a:cubicBezTo>
                  <a:pt x="144" y="172"/>
                  <a:pt x="141" y="174"/>
                  <a:pt x="146" y="175"/>
                </a:cubicBezTo>
                <a:cubicBezTo>
                  <a:pt x="151" y="175"/>
                  <a:pt x="167" y="155"/>
                  <a:pt x="167" y="155"/>
                </a:cubicBezTo>
                <a:cubicBezTo>
                  <a:pt x="166" y="151"/>
                  <a:pt x="164" y="154"/>
                  <a:pt x="164" y="154"/>
                </a:cubicBezTo>
                <a:close/>
                <a:moveTo>
                  <a:pt x="102" y="101"/>
                </a:moveTo>
                <a:cubicBezTo>
                  <a:pt x="101" y="103"/>
                  <a:pt x="101" y="104"/>
                  <a:pt x="100" y="105"/>
                </a:cubicBezTo>
                <a:cubicBezTo>
                  <a:pt x="101" y="104"/>
                  <a:pt x="101" y="102"/>
                  <a:pt x="102" y="101"/>
                </a:cubicBezTo>
                <a:close/>
                <a:moveTo>
                  <a:pt x="115" y="80"/>
                </a:moveTo>
                <a:cubicBezTo>
                  <a:pt x="114" y="80"/>
                  <a:pt x="113" y="80"/>
                  <a:pt x="112" y="80"/>
                </a:cubicBezTo>
                <a:cubicBezTo>
                  <a:pt x="112" y="79"/>
                  <a:pt x="112" y="79"/>
                  <a:pt x="111" y="77"/>
                </a:cubicBezTo>
                <a:cubicBezTo>
                  <a:pt x="112" y="79"/>
                  <a:pt x="114" y="79"/>
                  <a:pt x="115" y="80"/>
                </a:cubicBezTo>
                <a:close/>
                <a:moveTo>
                  <a:pt x="100" y="73"/>
                </a:moveTo>
                <a:cubicBezTo>
                  <a:pt x="101" y="75"/>
                  <a:pt x="101" y="77"/>
                  <a:pt x="100" y="80"/>
                </a:cubicBezTo>
                <a:cubicBezTo>
                  <a:pt x="99" y="79"/>
                  <a:pt x="98" y="78"/>
                  <a:pt x="96" y="78"/>
                </a:cubicBezTo>
                <a:cubicBezTo>
                  <a:pt x="98" y="76"/>
                  <a:pt x="99" y="75"/>
                  <a:pt x="100" y="73"/>
                </a:cubicBezTo>
                <a:close/>
                <a:moveTo>
                  <a:pt x="57" y="69"/>
                </a:moveTo>
                <a:cubicBezTo>
                  <a:pt x="58" y="71"/>
                  <a:pt x="59" y="73"/>
                  <a:pt x="61" y="74"/>
                </a:cubicBezTo>
                <a:cubicBezTo>
                  <a:pt x="59" y="78"/>
                  <a:pt x="59" y="78"/>
                  <a:pt x="59" y="78"/>
                </a:cubicBezTo>
                <a:cubicBezTo>
                  <a:pt x="58" y="79"/>
                  <a:pt x="58" y="79"/>
                  <a:pt x="58" y="79"/>
                </a:cubicBezTo>
                <a:cubicBezTo>
                  <a:pt x="57" y="76"/>
                  <a:pt x="57" y="73"/>
                  <a:pt x="57" y="69"/>
                </a:cubicBezTo>
                <a:close/>
                <a:moveTo>
                  <a:pt x="54" y="74"/>
                </a:moveTo>
                <a:cubicBezTo>
                  <a:pt x="55" y="76"/>
                  <a:pt x="55" y="78"/>
                  <a:pt x="56" y="80"/>
                </a:cubicBezTo>
                <a:cubicBezTo>
                  <a:pt x="55" y="80"/>
                  <a:pt x="55" y="80"/>
                  <a:pt x="54" y="81"/>
                </a:cubicBezTo>
                <a:cubicBezTo>
                  <a:pt x="53" y="79"/>
                  <a:pt x="53" y="78"/>
                  <a:pt x="53" y="75"/>
                </a:cubicBezTo>
                <a:cubicBezTo>
                  <a:pt x="53" y="75"/>
                  <a:pt x="54" y="74"/>
                  <a:pt x="54" y="74"/>
                </a:cubicBezTo>
                <a:close/>
                <a:moveTo>
                  <a:pt x="51" y="78"/>
                </a:moveTo>
                <a:cubicBezTo>
                  <a:pt x="52" y="80"/>
                  <a:pt x="52" y="81"/>
                  <a:pt x="53" y="82"/>
                </a:cubicBezTo>
                <a:cubicBezTo>
                  <a:pt x="52" y="82"/>
                  <a:pt x="52" y="82"/>
                  <a:pt x="51" y="83"/>
                </a:cubicBezTo>
                <a:cubicBezTo>
                  <a:pt x="51" y="82"/>
                  <a:pt x="51" y="82"/>
                  <a:pt x="51" y="82"/>
                </a:cubicBezTo>
                <a:cubicBezTo>
                  <a:pt x="51" y="81"/>
                  <a:pt x="51" y="79"/>
                  <a:pt x="51" y="78"/>
                </a:cubicBezTo>
                <a:close/>
                <a:moveTo>
                  <a:pt x="44" y="75"/>
                </a:moveTo>
                <a:cubicBezTo>
                  <a:pt x="44" y="75"/>
                  <a:pt x="44" y="75"/>
                  <a:pt x="44" y="75"/>
                </a:cubicBezTo>
                <a:cubicBezTo>
                  <a:pt x="44" y="75"/>
                  <a:pt x="44" y="75"/>
                  <a:pt x="44" y="75"/>
                </a:cubicBezTo>
                <a:cubicBezTo>
                  <a:pt x="44" y="75"/>
                  <a:pt x="44" y="75"/>
                  <a:pt x="44"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fr-FR">
              <a:solidFill>
                <a:srgbClr val="0070C0"/>
              </a:solidFill>
            </a:endParaRPr>
          </a:p>
        </p:txBody>
      </p:sp>
      <p:pic>
        <p:nvPicPr>
          <p:cNvPr id="33" name="Graphic 32" descr="Medicine with solid fill">
            <a:extLst>
              <a:ext uri="{FF2B5EF4-FFF2-40B4-BE49-F238E27FC236}">
                <a16:creationId xmlns:a16="http://schemas.microsoft.com/office/drawing/2014/main" id="{B491A59B-7F0E-4B2E-840E-12B87D376C8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040880" y="84492"/>
            <a:ext cx="731520" cy="731520"/>
          </a:xfrm>
          <a:prstGeom prst="rect">
            <a:avLst/>
          </a:prstGeom>
        </p:spPr>
      </p:pic>
      <p:sp>
        <p:nvSpPr>
          <p:cNvPr id="60" name="TextBox 59">
            <a:extLst>
              <a:ext uri="{FF2B5EF4-FFF2-40B4-BE49-F238E27FC236}">
                <a16:creationId xmlns:a16="http://schemas.microsoft.com/office/drawing/2014/main" id="{3ECE55EC-E97D-4627-A4A8-23C8C29C262C}"/>
              </a:ext>
            </a:extLst>
          </p:cNvPr>
          <p:cNvSpPr txBox="1"/>
          <p:nvPr/>
        </p:nvSpPr>
        <p:spPr bwMode="gray">
          <a:xfrm>
            <a:off x="1043890" y="8566717"/>
            <a:ext cx="5163084" cy="153888"/>
          </a:xfrm>
          <a:prstGeom prst="rect">
            <a:avLst/>
          </a:prstGeom>
          <a:noFill/>
        </p:spPr>
        <p:txBody>
          <a:bodyPr wrap="square" lIns="0" tIns="0" rIns="0" bIns="0" rtlCol="0">
            <a:spAutoFit/>
          </a:bodyPr>
          <a:lstStyle/>
          <a:p>
            <a:pPr marL="171450" indent="-171450">
              <a:spcBef>
                <a:spcPts val="500"/>
              </a:spcBef>
              <a:buFont typeface="Arial" panose="020B0604020202020204" pitchFamily="34" charset="0"/>
              <a:buChar char="•"/>
            </a:pPr>
            <a:r>
              <a:rPr lang="fr-FR" sz="1000" dirty="0">
                <a:latin typeface="Calibri" panose="020F0502020204030204" pitchFamily="34" charset="0"/>
              </a:rPr>
              <a:t>N'oubliez pas de donner à votre enfant son pDTG (et autres ARV) à la même heure tous les jours.</a:t>
            </a:r>
          </a:p>
        </p:txBody>
      </p:sp>
      <p:sp>
        <p:nvSpPr>
          <p:cNvPr id="43" name="TextBox 42">
            <a:extLst>
              <a:ext uri="{FF2B5EF4-FFF2-40B4-BE49-F238E27FC236}">
                <a16:creationId xmlns:a16="http://schemas.microsoft.com/office/drawing/2014/main" id="{5D55BC15-7B40-47D4-82A3-63ECD93158C2}"/>
              </a:ext>
            </a:extLst>
          </p:cNvPr>
          <p:cNvSpPr txBox="1"/>
          <p:nvPr/>
        </p:nvSpPr>
        <p:spPr>
          <a:xfrm>
            <a:off x="0" y="883542"/>
            <a:ext cx="7772399" cy="553998"/>
          </a:xfrm>
          <a:prstGeom prst="rect">
            <a:avLst/>
          </a:prstGeom>
          <a:noFill/>
        </p:spPr>
        <p:txBody>
          <a:bodyPr wrap="square" rtlCol="0">
            <a:spAutoFit/>
          </a:bodyPr>
          <a:lstStyle/>
          <a:p>
            <a:pPr algn="ctr"/>
            <a:r>
              <a:rPr lang="fr-FR" sz="1000" b="1" i="1" dirty="0">
                <a:latin typeface="Trebuchet MS" panose="020B0603020202020204" pitchFamily="34" charset="0"/>
              </a:rPr>
              <a:t>Il s'agit d'instructions sur la façon de donner à votre enfant le pDTG en même temps que les  comprimés dispersibles de l'</a:t>
            </a:r>
            <a:r>
              <a:rPr lang="fr-FR" sz="1000" b="1" i="1" dirty="0" err="1">
                <a:latin typeface="Trebuchet MS" panose="020B0603020202020204" pitchFamily="34" charset="0"/>
              </a:rPr>
              <a:t>abacavir</a:t>
            </a:r>
            <a:r>
              <a:rPr lang="fr-FR" sz="1000" b="1" i="1" dirty="0">
                <a:latin typeface="Trebuchet MS" panose="020B0603020202020204" pitchFamily="34" charset="0"/>
              </a:rPr>
              <a:t> et la lamivudine (ABC/3TC) 120/60 mg. Si votre enfant ne prend pas d'ABC/3TC, ces recommandations peuvent être modifiées. Suivez toujours les conseils de votre professionnel de santé.</a:t>
            </a:r>
          </a:p>
        </p:txBody>
      </p:sp>
      <p:grpSp>
        <p:nvGrpSpPr>
          <p:cNvPr id="17" name="Group 16">
            <a:extLst>
              <a:ext uri="{FF2B5EF4-FFF2-40B4-BE49-F238E27FC236}">
                <a16:creationId xmlns:a16="http://schemas.microsoft.com/office/drawing/2014/main" id="{2F8AD2B1-0D4E-406A-BC04-093E0424C4FC}"/>
              </a:ext>
            </a:extLst>
          </p:cNvPr>
          <p:cNvGrpSpPr/>
          <p:nvPr/>
        </p:nvGrpSpPr>
        <p:grpSpPr>
          <a:xfrm>
            <a:off x="114003" y="6168689"/>
            <a:ext cx="3675888" cy="2194560"/>
            <a:chOff x="114003" y="6168689"/>
            <a:chExt cx="3675888" cy="2194560"/>
          </a:xfrm>
        </p:grpSpPr>
        <p:grpSp>
          <p:nvGrpSpPr>
            <p:cNvPr id="7" name="Group 6">
              <a:extLst>
                <a:ext uri="{FF2B5EF4-FFF2-40B4-BE49-F238E27FC236}">
                  <a16:creationId xmlns:a16="http://schemas.microsoft.com/office/drawing/2014/main" id="{C406BEA9-9C31-4412-A96F-14736B0C0FDD}"/>
                </a:ext>
              </a:extLst>
            </p:cNvPr>
            <p:cNvGrpSpPr/>
            <p:nvPr/>
          </p:nvGrpSpPr>
          <p:grpSpPr>
            <a:xfrm>
              <a:off x="114003" y="6168689"/>
              <a:ext cx="3675888" cy="2194560"/>
              <a:chOff x="114003" y="6168689"/>
              <a:chExt cx="3675888" cy="2194560"/>
            </a:xfrm>
          </p:grpSpPr>
          <p:sp>
            <p:nvSpPr>
              <p:cNvPr id="118" name="Text Box 2">
                <a:extLst>
                  <a:ext uri="{FF2B5EF4-FFF2-40B4-BE49-F238E27FC236}">
                    <a16:creationId xmlns:a16="http://schemas.microsoft.com/office/drawing/2014/main" id="{E2E325EB-5F2A-4314-B99E-BD737D89C179}"/>
                  </a:ext>
                </a:extLst>
              </p:cNvPr>
              <p:cNvSpPr txBox="1">
                <a:spLocks noChangeArrowheads="1"/>
              </p:cNvSpPr>
              <p:nvPr/>
            </p:nvSpPr>
            <p:spPr bwMode="auto">
              <a:xfrm>
                <a:off x="114003" y="6168689"/>
                <a:ext cx="3675888" cy="2194560"/>
              </a:xfrm>
              <a:prstGeom prst="roundRect">
                <a:avLst/>
              </a:prstGeom>
              <a:solidFill>
                <a:schemeClr val="accent5">
                  <a:lumMod val="20000"/>
                  <a:lumOff val="80000"/>
                  <a:alpha val="60000"/>
                </a:schemeClr>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fr-FR" sz="1400" b="0" i="0" u="none" strike="noStrike" kern="0" cap="none" spc="0" normalizeH="0" baseline="0">
                  <a:ln>
                    <a:noFill/>
                  </a:ln>
                  <a:solidFill>
                    <a:prstClr val="black"/>
                  </a:solidFill>
                  <a:effectLst/>
                  <a:uLnTx/>
                  <a:uFillTx/>
                  <a:latin typeface="Calibri" panose="020F0502020204030204" pitchFamily="34" charset="0"/>
                  <a:ea typeface="Calibri"/>
                  <a:cs typeface="Times New Roman"/>
                </a:endParaRPr>
              </a:p>
            </p:txBody>
          </p:sp>
          <p:sp>
            <p:nvSpPr>
              <p:cNvPr id="126" name="Oval 125">
                <a:extLst>
                  <a:ext uri="{FF2B5EF4-FFF2-40B4-BE49-F238E27FC236}">
                    <a16:creationId xmlns:a16="http://schemas.microsoft.com/office/drawing/2014/main" id="{4F63D6AC-FE36-48E8-9E72-A5A35EA675A5}"/>
                  </a:ext>
                </a:extLst>
              </p:cNvPr>
              <p:cNvSpPr/>
              <p:nvPr/>
            </p:nvSpPr>
            <p:spPr>
              <a:xfrm>
                <a:off x="290668" y="6333910"/>
                <a:ext cx="365760" cy="36576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1" dirty="0"/>
                  <a:t>3</a:t>
                </a:r>
                <a:endParaRPr lang="fr-FR" b="1" dirty="0"/>
              </a:p>
            </p:txBody>
          </p:sp>
        </p:grpSp>
        <p:sp>
          <p:nvSpPr>
            <p:cNvPr id="119" name="Rectangle 118">
              <a:extLst>
                <a:ext uri="{FF2B5EF4-FFF2-40B4-BE49-F238E27FC236}">
                  <a16:creationId xmlns:a16="http://schemas.microsoft.com/office/drawing/2014/main" id="{8EA56787-F1B3-4F1C-9571-E13D72F7FBE5}"/>
                </a:ext>
              </a:extLst>
            </p:cNvPr>
            <p:cNvSpPr/>
            <p:nvPr/>
          </p:nvSpPr>
          <p:spPr bwMode="gray">
            <a:xfrm>
              <a:off x="290668" y="7709323"/>
              <a:ext cx="3238177" cy="620334"/>
            </a:xfrm>
            <a:prstGeom prst="rect">
              <a:avLst/>
            </a:prstGeom>
            <a:no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90000"/>
                </a:lnSpc>
              </a:pPr>
              <a:r>
                <a:rPr lang="fr-FR" sz="1170" b="1" dirty="0">
                  <a:solidFill>
                    <a:schemeClr val="tx1"/>
                  </a:solidFill>
                  <a:latin typeface="Calibri" panose="020F0502020204030204" pitchFamily="34" charset="0"/>
                </a:rPr>
                <a:t>Donnez le médicament à boire à votre enfant. Assurez-vous qu'il boit tout le médicament immédiatement ou dans les 30 minutes qui suivent.</a:t>
              </a:r>
            </a:p>
          </p:txBody>
        </p:sp>
        <p:pic>
          <p:nvPicPr>
            <p:cNvPr id="24" name="Picture 23" descr="A picture containing text, doll, toy&#10;&#10;Description automatically generated">
              <a:extLst>
                <a:ext uri="{FF2B5EF4-FFF2-40B4-BE49-F238E27FC236}">
                  <a16:creationId xmlns:a16="http://schemas.microsoft.com/office/drawing/2014/main" id="{02FA9A92-0DF0-4BF4-A426-37C3E4792082}"/>
                </a:ext>
              </a:extLst>
            </p:cNvPr>
            <p:cNvPicPr>
              <a:picLocks noChangeAspect="1"/>
            </p:cNvPicPr>
            <p:nvPr/>
          </p:nvPicPr>
          <p:blipFill rotWithShape="1">
            <a:blip r:embed="rId11">
              <a:extLst>
                <a:ext uri="{BEBA8EAE-BF5A-486C-A8C5-ECC9F3942E4B}">
                  <a14:imgProps xmlns:a14="http://schemas.microsoft.com/office/drawing/2010/main">
                    <a14:imgLayer r:embed="rId12">
                      <a14:imgEffect>
                        <a14:colorTemperature colorTemp="7200"/>
                      </a14:imgEffect>
                    </a14:imgLayer>
                  </a14:imgProps>
                </a:ext>
              </a:extLst>
            </a:blip>
            <a:srcRect l="5414" t="10625"/>
            <a:stretch/>
          </p:blipFill>
          <p:spPr>
            <a:xfrm>
              <a:off x="1188139" y="6177136"/>
              <a:ext cx="1936221" cy="1474038"/>
            </a:xfrm>
            <a:prstGeom prst="rect">
              <a:avLst/>
            </a:prstGeom>
          </p:spPr>
        </p:pic>
      </p:grpSp>
      <p:pic>
        <p:nvPicPr>
          <p:cNvPr id="49" name="Picture 48">
            <a:extLst>
              <a:ext uri="{FF2B5EF4-FFF2-40B4-BE49-F238E27FC236}">
                <a16:creationId xmlns:a16="http://schemas.microsoft.com/office/drawing/2014/main" id="{FC5C1622-B131-45A6-98C2-D16B89C7F980}"/>
              </a:ext>
            </a:extLst>
          </p:cNvPr>
          <p:cNvPicPr>
            <a:picLocks noChangeAspect="1"/>
          </p:cNvPicPr>
          <p:nvPr/>
        </p:nvPicPr>
        <p:blipFill>
          <a:blip r:embed="rId13">
            <a:extLst>
              <a:ext uri="{BEBA8EAE-BF5A-486C-A8C5-ECC9F3942E4B}">
                <a14:imgProps xmlns:a14="http://schemas.microsoft.com/office/drawing/2010/main">
                  <a14:imgLayer r:embed="rId14">
                    <a14:imgEffect>
                      <a14:saturation sat="200000"/>
                    </a14:imgEffect>
                  </a14:imgLayer>
                </a14:imgProps>
              </a:ext>
            </a:extLst>
          </a:blip>
          <a:stretch>
            <a:fillRect/>
          </a:stretch>
        </p:blipFill>
        <p:spPr>
          <a:xfrm rot="619743">
            <a:off x="652332" y="1527299"/>
            <a:ext cx="2533430" cy="1688953"/>
          </a:xfrm>
          <a:prstGeom prst="rect">
            <a:avLst/>
          </a:prstGeom>
        </p:spPr>
      </p:pic>
      <p:grpSp>
        <p:nvGrpSpPr>
          <p:cNvPr id="15" name="Group 14">
            <a:extLst>
              <a:ext uri="{FF2B5EF4-FFF2-40B4-BE49-F238E27FC236}">
                <a16:creationId xmlns:a16="http://schemas.microsoft.com/office/drawing/2014/main" id="{523407DC-D561-4374-BD3C-CACD46C6F5F4}"/>
              </a:ext>
            </a:extLst>
          </p:cNvPr>
          <p:cNvGrpSpPr/>
          <p:nvPr/>
        </p:nvGrpSpPr>
        <p:grpSpPr>
          <a:xfrm>
            <a:off x="113209" y="3815186"/>
            <a:ext cx="7561101" cy="2194560"/>
            <a:chOff x="113209" y="3815186"/>
            <a:chExt cx="7561101" cy="2194560"/>
          </a:xfrm>
        </p:grpSpPr>
        <p:grpSp>
          <p:nvGrpSpPr>
            <p:cNvPr id="9" name="Group 8">
              <a:extLst>
                <a:ext uri="{FF2B5EF4-FFF2-40B4-BE49-F238E27FC236}">
                  <a16:creationId xmlns:a16="http://schemas.microsoft.com/office/drawing/2014/main" id="{F5703F41-C584-4FA0-82CC-356442559EA4}"/>
                </a:ext>
              </a:extLst>
            </p:cNvPr>
            <p:cNvGrpSpPr/>
            <p:nvPr/>
          </p:nvGrpSpPr>
          <p:grpSpPr>
            <a:xfrm>
              <a:off x="113209" y="3815186"/>
              <a:ext cx="7561101" cy="2194560"/>
              <a:chOff x="113209" y="3815186"/>
              <a:chExt cx="7561101" cy="2194560"/>
            </a:xfrm>
          </p:grpSpPr>
          <p:sp>
            <p:nvSpPr>
              <p:cNvPr id="112" name="Text Box 2">
                <a:extLst>
                  <a:ext uri="{FF2B5EF4-FFF2-40B4-BE49-F238E27FC236}">
                    <a16:creationId xmlns:a16="http://schemas.microsoft.com/office/drawing/2014/main" id="{B87FB526-482A-4E6B-A5DC-2D8DB6BD74C3}"/>
                  </a:ext>
                </a:extLst>
              </p:cNvPr>
              <p:cNvSpPr txBox="1">
                <a:spLocks noChangeArrowheads="1"/>
              </p:cNvSpPr>
              <p:nvPr/>
            </p:nvSpPr>
            <p:spPr bwMode="auto">
              <a:xfrm>
                <a:off x="113209" y="3815186"/>
                <a:ext cx="7561101" cy="2194560"/>
              </a:xfrm>
              <a:prstGeom prst="roundRect">
                <a:avLst/>
              </a:prstGeom>
              <a:solidFill>
                <a:schemeClr val="accent5">
                  <a:lumMod val="20000"/>
                  <a:lumOff val="80000"/>
                  <a:alpha val="60000"/>
                </a:schemeClr>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fr-FR" sz="1400" b="0" i="0" u="none" strike="noStrike" kern="0" cap="none" spc="0" normalizeH="0" baseline="0">
                  <a:ln>
                    <a:noFill/>
                  </a:ln>
                  <a:solidFill>
                    <a:prstClr val="black"/>
                  </a:solidFill>
                  <a:effectLst/>
                  <a:uLnTx/>
                  <a:uFillTx/>
                  <a:latin typeface="Calibri" panose="020F0502020204030204" pitchFamily="34" charset="0"/>
                  <a:ea typeface="Calibri"/>
                  <a:cs typeface="Times New Roman"/>
                </a:endParaRPr>
              </a:p>
            </p:txBody>
          </p:sp>
          <p:sp>
            <p:nvSpPr>
              <p:cNvPr id="125" name="Oval 124">
                <a:extLst>
                  <a:ext uri="{FF2B5EF4-FFF2-40B4-BE49-F238E27FC236}">
                    <a16:creationId xmlns:a16="http://schemas.microsoft.com/office/drawing/2014/main" id="{BFE8DF5B-8B54-42DB-B6D0-F3B5EAD4C7FE}"/>
                  </a:ext>
                </a:extLst>
              </p:cNvPr>
              <p:cNvSpPr/>
              <p:nvPr/>
            </p:nvSpPr>
            <p:spPr>
              <a:xfrm>
                <a:off x="290668" y="3975044"/>
                <a:ext cx="365760" cy="36576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1" dirty="0"/>
                  <a:t>2</a:t>
                </a:r>
                <a:endParaRPr lang="fr-FR" b="1" dirty="0"/>
              </a:p>
            </p:txBody>
          </p:sp>
        </p:grpSp>
        <p:sp>
          <p:nvSpPr>
            <p:cNvPr id="113" name="Rectangle 112">
              <a:extLst>
                <a:ext uri="{FF2B5EF4-FFF2-40B4-BE49-F238E27FC236}">
                  <a16:creationId xmlns:a16="http://schemas.microsoft.com/office/drawing/2014/main" id="{A283CB58-CB53-4014-B1D3-F3379DEF7BA3}"/>
                </a:ext>
              </a:extLst>
            </p:cNvPr>
            <p:cNvSpPr/>
            <p:nvPr/>
          </p:nvSpPr>
          <p:spPr bwMode="gray">
            <a:xfrm>
              <a:off x="290667" y="5321442"/>
              <a:ext cx="7104075" cy="667773"/>
            </a:xfrm>
            <a:prstGeom prst="rect">
              <a:avLst/>
            </a:prstGeom>
            <a:no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95000"/>
                </a:lnSpc>
              </a:pPr>
              <a:r>
                <a:rPr lang="fr-FR" sz="1170" b="1" dirty="0">
                  <a:solidFill>
                    <a:schemeClr val="tx1"/>
                  </a:solidFill>
                  <a:latin typeface="Calibri" panose="020F0502020204030204" pitchFamily="34" charset="0"/>
                </a:rPr>
                <a:t>Ajoutez 10-20 ml d'eau propre (2-4 cuillères à café) dans la tasse et remuez jusqu'à ce que les comprimés se dissolvent. Si les comprimés ne se dissolvent pas complètement (c'est-à-dire s'ils forment des grumeaux), remuer la solution tout en ajoutant lentement une quantité supplémentaire d'eau jusqu'à ce qu'ils se dissolvent.</a:t>
              </a:r>
            </a:p>
          </p:txBody>
        </p:sp>
        <p:pic>
          <p:nvPicPr>
            <p:cNvPr id="52" name="Picture 51" descr="A picture containing glass, container, light&#10;&#10;Description automatically generated">
              <a:extLst>
                <a:ext uri="{FF2B5EF4-FFF2-40B4-BE49-F238E27FC236}">
                  <a16:creationId xmlns:a16="http://schemas.microsoft.com/office/drawing/2014/main" id="{2CA9EE71-6A8E-47F3-B3C5-9CCB1356FB67}"/>
                </a:ext>
              </a:extLst>
            </p:cNvPr>
            <p:cNvPicPr>
              <a:picLocks noChangeAspect="1"/>
            </p:cNvPicPr>
            <p:nvPr/>
          </p:nvPicPr>
          <p:blipFill rotWithShape="1">
            <a:blip r:embed="rId15"/>
            <a:srcRect l="26877" t="8769" r="30196" b="14106"/>
            <a:stretch/>
          </p:blipFill>
          <p:spPr>
            <a:xfrm>
              <a:off x="950912" y="3991086"/>
              <a:ext cx="1118696" cy="1339946"/>
            </a:xfrm>
            <a:prstGeom prst="rect">
              <a:avLst/>
            </a:prstGeom>
          </p:spPr>
        </p:pic>
        <p:pic>
          <p:nvPicPr>
            <p:cNvPr id="55" name="Picture 54">
              <a:extLst>
                <a:ext uri="{FF2B5EF4-FFF2-40B4-BE49-F238E27FC236}">
                  <a16:creationId xmlns:a16="http://schemas.microsoft.com/office/drawing/2014/main" id="{6BC7F9F9-F3D9-4C1D-AA3F-6F0CD91FD4FF}"/>
                </a:ext>
              </a:extLst>
            </p:cNvPr>
            <p:cNvPicPr>
              <a:picLocks noChangeAspect="1"/>
            </p:cNvPicPr>
            <p:nvPr/>
          </p:nvPicPr>
          <p:blipFill rotWithShape="1">
            <a:blip r:embed="rId16"/>
            <a:srcRect l="13489" t="18660" r="26056" b="21718"/>
            <a:stretch/>
          </p:blipFill>
          <p:spPr>
            <a:xfrm>
              <a:off x="3131110" y="3816245"/>
              <a:ext cx="1889184" cy="1514787"/>
            </a:xfrm>
            <a:prstGeom prst="rect">
              <a:avLst/>
            </a:prstGeom>
          </p:spPr>
        </p:pic>
        <p:pic>
          <p:nvPicPr>
            <p:cNvPr id="25" name="Picture 24">
              <a:extLst>
                <a:ext uri="{FF2B5EF4-FFF2-40B4-BE49-F238E27FC236}">
                  <a16:creationId xmlns:a16="http://schemas.microsoft.com/office/drawing/2014/main" id="{ADA62864-638F-4769-A0CE-A4153832DEB4}"/>
                </a:ext>
              </a:extLst>
            </p:cNvPr>
            <p:cNvPicPr>
              <a:picLocks noChangeAspect="1"/>
            </p:cNvPicPr>
            <p:nvPr/>
          </p:nvPicPr>
          <p:blipFill rotWithShape="1">
            <a:blip r:embed="rId17"/>
            <a:srcRect l="26807" t="40986" r="49643" b="20155"/>
            <a:stretch/>
          </p:blipFill>
          <p:spPr>
            <a:xfrm>
              <a:off x="6081796" y="3830442"/>
              <a:ext cx="1118624" cy="1500590"/>
            </a:xfrm>
            <a:prstGeom prst="rect">
              <a:avLst/>
            </a:prstGeom>
          </p:spPr>
        </p:pic>
        <p:sp>
          <p:nvSpPr>
            <p:cNvPr id="87" name="Isosceles Triangle 86">
              <a:extLst>
                <a:ext uri="{FF2B5EF4-FFF2-40B4-BE49-F238E27FC236}">
                  <a16:creationId xmlns:a16="http://schemas.microsoft.com/office/drawing/2014/main" id="{FE6787AF-2331-4D40-A58B-66C4BA843101}"/>
                </a:ext>
              </a:extLst>
            </p:cNvPr>
            <p:cNvSpPr/>
            <p:nvPr/>
          </p:nvSpPr>
          <p:spPr>
            <a:xfrm rot="5400000">
              <a:off x="4988669" y="4589154"/>
              <a:ext cx="969114" cy="177459"/>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Isosceles Triangle 13">
              <a:extLst>
                <a:ext uri="{FF2B5EF4-FFF2-40B4-BE49-F238E27FC236}">
                  <a16:creationId xmlns:a16="http://schemas.microsoft.com/office/drawing/2014/main" id="{C53578D8-AE21-4326-B3D1-E2AB65DE4728}"/>
                </a:ext>
              </a:extLst>
            </p:cNvPr>
            <p:cNvSpPr/>
            <p:nvPr/>
          </p:nvSpPr>
          <p:spPr>
            <a:xfrm rot="5400000">
              <a:off x="2193622" y="4589152"/>
              <a:ext cx="969114" cy="177459"/>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66" name="Picture 65">
            <a:extLst>
              <a:ext uri="{FF2B5EF4-FFF2-40B4-BE49-F238E27FC236}">
                <a16:creationId xmlns:a16="http://schemas.microsoft.com/office/drawing/2014/main" id="{C708C8FD-0BA7-4FCA-BC9A-3A8C6CE66D67}"/>
              </a:ext>
            </a:extLst>
          </p:cNvPr>
          <p:cNvPicPr>
            <a:picLocks noChangeAspect="1"/>
          </p:cNvPicPr>
          <p:nvPr/>
        </p:nvPicPr>
        <p:blipFill rotWithShape="1">
          <a:blip r:embed="rId18"/>
          <a:srcRect b="57348"/>
          <a:stretch/>
        </p:blipFill>
        <p:spPr>
          <a:xfrm>
            <a:off x="5451046" y="2192244"/>
            <a:ext cx="257459" cy="143333"/>
          </a:xfrm>
          <a:prstGeom prst="rect">
            <a:avLst/>
          </a:prstGeom>
        </p:spPr>
      </p:pic>
      <p:pic>
        <p:nvPicPr>
          <p:cNvPr id="68" name="Picture 67">
            <a:extLst>
              <a:ext uri="{FF2B5EF4-FFF2-40B4-BE49-F238E27FC236}">
                <a16:creationId xmlns:a16="http://schemas.microsoft.com/office/drawing/2014/main" id="{F5FE4B40-C66A-4EF9-A015-5A3BDC07B027}"/>
              </a:ext>
            </a:extLst>
          </p:cNvPr>
          <p:cNvPicPr>
            <a:picLocks noChangeAspect="1"/>
          </p:cNvPicPr>
          <p:nvPr/>
        </p:nvPicPr>
        <p:blipFill rotWithShape="1">
          <a:blip r:embed="rId19">
            <a:extLst>
              <a:ext uri="{BEBA8EAE-BF5A-486C-A8C5-ECC9F3942E4B}">
                <a14:imgProps xmlns:a14="http://schemas.microsoft.com/office/drawing/2010/main">
                  <a14:imgLayer r:embed="rId20">
                    <a14:imgEffect>
                      <a14:backgroundRemoval t="72266" b="87760" l="6369" r="16252">
                        <a14:foregroundMark x1="6515" y1="81771" x2="6662" y2="82161"/>
                        <a14:foregroundMark x1="7247" y1="87370" x2="9224" y2="87500"/>
                        <a14:foregroundMark x1="12820" y1="82755" x2="11274" y2="76302"/>
                        <a14:foregroundMark x1="11274" y1="76302" x2="12382" y2="82565"/>
                        <a14:foregroundMark x1="10835" y1="75391" x2="13836" y2="80729"/>
                        <a14:foregroundMark x1="13836" y1="80729" x2="11493" y2="75130"/>
                        <a14:foregroundMark x1="11493" y1="75130" x2="11201" y2="75130"/>
                        <a14:foregroundMark x1="11493" y1="74740" x2="14568" y2="79948"/>
                        <a14:foregroundMark x1="14568" y1="79948" x2="11859" y2="74740"/>
                        <a14:foregroundMark x1="11859" y1="74740" x2="11859" y2="74740"/>
                        <a14:foregroundMark x1="12958" y1="75130" x2="12811" y2="74349"/>
                        <a14:foregroundMark x1="12958" y1="74349" x2="13177" y2="74219"/>
                        <a14:foregroundMark x1="13177" y1="74219" x2="13177" y2="74740"/>
                        <a14:foregroundMark x1="13177" y1="73958" x2="13470" y2="73828"/>
                        <a14:foregroundMark x1="13616" y1="75000" x2="13909" y2="75130"/>
                        <a14:foregroundMark x1="14056" y1="75781" x2="14129" y2="75391"/>
                        <a14:foregroundMark x1="14422" y1="76563" x2="14275" y2="76693"/>
                        <a14:foregroundMark x1="14056" y1="73958" x2="14056" y2="74349"/>
                        <a14:foregroundMark x1="13177" y1="73047" x2="15813" y2="78776"/>
                        <a14:foregroundMark x1="15813" y1="78776" x2="14275" y2="72266"/>
                        <a14:foregroundMark x1="14275" y1="72266" x2="13397" y2="72656"/>
                        <a14:foregroundMark x1="15886" y1="74609" x2="15886" y2="75000"/>
                        <a14:foregroundMark x1="16325" y1="75781" x2="16325" y2="78255"/>
                        <a14:foregroundMark x1="7247" y1="87760" x2="7467" y2="87760"/>
                        <a14:backgroundMark x1="8931" y1="77474" x2="9151" y2="76953"/>
                        <a14:backgroundMark x1="10102" y1="76172" x2="10029" y2="76302"/>
                        <a14:backgroundMark x1="13690" y1="83333" x2="13690" y2="84505"/>
                        <a14:backgroundMark x1="13470" y1="83724" x2="13250" y2="83854"/>
                        <a14:backgroundMark x1="13250" y1="82943" x2="13177" y2="83464"/>
                        <a14:backgroundMark x1="9224" y1="87891" x2="12592" y2="85677"/>
                        <a14:backgroundMark x1="9444" y1="87891" x2="12811" y2="84375"/>
                        <a14:backgroundMark x1="12811" y1="84375" x2="10249" y2="88151"/>
                        <a14:backgroundMark x1="15666" y1="81901" x2="15739" y2="82552"/>
                        <a14:backgroundMark x1="15666" y1="82552" x2="15666" y2="82943"/>
                        <a14:backgroundMark x1="14275" y1="72135" x2="14275" y2="72135"/>
                        <a14:backgroundMark x1="14056" y1="71875" x2="14056" y2="71875"/>
                        <a14:backgroundMark x1="9370" y1="77344" x2="9444" y2="76563"/>
                        <a14:backgroundMark x1="6881" y1="87891" x2="7101" y2="87760"/>
                        <a14:backgroundMark x1="7101" y1="87109" x2="7247" y2="87370"/>
                        <a14:backgroundMark x1="7101" y1="87500" x2="7247" y2="87500"/>
                        <a14:backgroundMark x1="6735" y1="87500" x2="7101" y2="87370"/>
                      </a14:backgroundRemoval>
                    </a14:imgEffect>
                  </a14:imgLayer>
                </a14:imgProps>
              </a:ext>
            </a:extLst>
          </a:blip>
          <a:srcRect l="5654" t="71895" r="83385" b="11672"/>
          <a:stretch/>
        </p:blipFill>
        <p:spPr>
          <a:xfrm rot="18241300">
            <a:off x="5484155" y="2573314"/>
            <a:ext cx="204641" cy="172485"/>
          </a:xfrm>
          <a:prstGeom prst="rect">
            <a:avLst/>
          </a:prstGeom>
        </p:spPr>
      </p:pic>
      <p:pic>
        <p:nvPicPr>
          <p:cNvPr id="84" name="Picture 83">
            <a:extLst>
              <a:ext uri="{FF2B5EF4-FFF2-40B4-BE49-F238E27FC236}">
                <a16:creationId xmlns:a16="http://schemas.microsoft.com/office/drawing/2014/main" id="{D5FAEEFB-52F0-4EA2-9891-06266738EE94}"/>
              </a:ext>
            </a:extLst>
          </p:cNvPr>
          <p:cNvPicPr>
            <a:picLocks noChangeAspect="1"/>
          </p:cNvPicPr>
          <p:nvPr/>
        </p:nvPicPr>
        <p:blipFill rotWithShape="1">
          <a:blip r:embed="rId18"/>
          <a:srcRect b="57348"/>
          <a:stretch/>
        </p:blipFill>
        <p:spPr>
          <a:xfrm>
            <a:off x="5562572" y="2566104"/>
            <a:ext cx="257459" cy="143333"/>
          </a:xfrm>
          <a:prstGeom prst="rect">
            <a:avLst/>
          </a:prstGeom>
        </p:spPr>
      </p:pic>
      <p:pic>
        <p:nvPicPr>
          <p:cNvPr id="86" name="Picture 85">
            <a:extLst>
              <a:ext uri="{FF2B5EF4-FFF2-40B4-BE49-F238E27FC236}">
                <a16:creationId xmlns:a16="http://schemas.microsoft.com/office/drawing/2014/main" id="{04B12F59-59F6-4844-A6AB-EABBCE51A23C}"/>
              </a:ext>
            </a:extLst>
          </p:cNvPr>
          <p:cNvPicPr>
            <a:picLocks noChangeAspect="1"/>
          </p:cNvPicPr>
          <p:nvPr/>
        </p:nvPicPr>
        <p:blipFill rotWithShape="1">
          <a:blip r:embed="rId19">
            <a:extLst>
              <a:ext uri="{BEBA8EAE-BF5A-486C-A8C5-ECC9F3942E4B}">
                <a14:imgProps xmlns:a14="http://schemas.microsoft.com/office/drawing/2010/main">
                  <a14:imgLayer r:embed="rId20">
                    <a14:imgEffect>
                      <a14:backgroundRemoval t="72266" b="87760" l="6369" r="16252">
                        <a14:foregroundMark x1="6515" y1="81771" x2="6662" y2="82161"/>
                        <a14:foregroundMark x1="7247" y1="87370" x2="9224" y2="87500"/>
                        <a14:foregroundMark x1="12820" y1="82755" x2="11274" y2="76302"/>
                        <a14:foregroundMark x1="11274" y1="76302" x2="12382" y2="82565"/>
                        <a14:foregroundMark x1="10835" y1="75391" x2="13836" y2="80729"/>
                        <a14:foregroundMark x1="13836" y1="80729" x2="11493" y2="75130"/>
                        <a14:foregroundMark x1="11493" y1="75130" x2="11201" y2="75130"/>
                        <a14:foregroundMark x1="11493" y1="74740" x2="14568" y2="79948"/>
                        <a14:foregroundMark x1="14568" y1="79948" x2="11859" y2="74740"/>
                        <a14:foregroundMark x1="11859" y1="74740" x2="11859" y2="74740"/>
                        <a14:foregroundMark x1="12958" y1="75130" x2="12811" y2="74349"/>
                        <a14:foregroundMark x1="12958" y1="74349" x2="13177" y2="74219"/>
                        <a14:foregroundMark x1="13177" y1="74219" x2="13177" y2="74740"/>
                        <a14:foregroundMark x1="13177" y1="73958" x2="13470" y2="73828"/>
                        <a14:foregroundMark x1="13616" y1="75000" x2="13909" y2="75130"/>
                        <a14:foregroundMark x1="14056" y1="75781" x2="14129" y2="75391"/>
                        <a14:foregroundMark x1="14422" y1="76563" x2="14275" y2="76693"/>
                        <a14:foregroundMark x1="14056" y1="73958" x2="14056" y2="74349"/>
                        <a14:foregroundMark x1="13177" y1="73047" x2="15813" y2="78776"/>
                        <a14:foregroundMark x1="15813" y1="78776" x2="14275" y2="72266"/>
                        <a14:foregroundMark x1="14275" y1="72266" x2="13397" y2="72656"/>
                        <a14:foregroundMark x1="15886" y1="74609" x2="15886" y2="75000"/>
                        <a14:foregroundMark x1="16325" y1="75781" x2="16325" y2="78255"/>
                        <a14:foregroundMark x1="7247" y1="87760" x2="7467" y2="87760"/>
                        <a14:backgroundMark x1="8931" y1="77474" x2="9151" y2="76953"/>
                        <a14:backgroundMark x1="10102" y1="76172" x2="10029" y2="76302"/>
                        <a14:backgroundMark x1="13690" y1="83333" x2="13690" y2="84505"/>
                        <a14:backgroundMark x1="13470" y1="83724" x2="13250" y2="83854"/>
                        <a14:backgroundMark x1="13250" y1="82943" x2="13177" y2="83464"/>
                        <a14:backgroundMark x1="9224" y1="87891" x2="12592" y2="85677"/>
                        <a14:backgroundMark x1="9444" y1="87891" x2="12811" y2="84375"/>
                        <a14:backgroundMark x1="12811" y1="84375" x2="10249" y2="88151"/>
                        <a14:backgroundMark x1="15666" y1="81901" x2="15739" y2="82552"/>
                        <a14:backgroundMark x1="15666" y1="82552" x2="15666" y2="82943"/>
                        <a14:backgroundMark x1="14275" y1="72135" x2="14275" y2="72135"/>
                        <a14:backgroundMark x1="14056" y1="71875" x2="14056" y2="71875"/>
                        <a14:backgroundMark x1="9370" y1="77344" x2="9444" y2="76563"/>
                        <a14:backgroundMark x1="6881" y1="87891" x2="7101" y2="87760"/>
                        <a14:backgroundMark x1="7101" y1="87109" x2="7247" y2="87370"/>
                        <a14:backgroundMark x1="7101" y1="87500" x2="7247" y2="87500"/>
                        <a14:backgroundMark x1="6735" y1="87500" x2="7101" y2="87370"/>
                      </a14:backgroundRemoval>
                    </a14:imgEffect>
                  </a14:imgLayer>
                </a14:imgProps>
              </a:ext>
            </a:extLst>
          </a:blip>
          <a:srcRect l="5654" t="71895" r="83385" b="11672"/>
          <a:stretch/>
        </p:blipFill>
        <p:spPr>
          <a:xfrm rot="18241300">
            <a:off x="5484154" y="2971918"/>
            <a:ext cx="204641" cy="172485"/>
          </a:xfrm>
          <a:prstGeom prst="rect">
            <a:avLst/>
          </a:prstGeom>
        </p:spPr>
      </p:pic>
      <p:pic>
        <p:nvPicPr>
          <p:cNvPr id="88" name="Picture 87">
            <a:extLst>
              <a:ext uri="{FF2B5EF4-FFF2-40B4-BE49-F238E27FC236}">
                <a16:creationId xmlns:a16="http://schemas.microsoft.com/office/drawing/2014/main" id="{CFE5D088-DE41-4823-A3FF-9A2CDD6968C7}"/>
              </a:ext>
            </a:extLst>
          </p:cNvPr>
          <p:cNvPicPr>
            <a:picLocks noChangeAspect="1"/>
          </p:cNvPicPr>
          <p:nvPr/>
        </p:nvPicPr>
        <p:blipFill rotWithShape="1">
          <a:blip r:embed="rId19">
            <a:extLst>
              <a:ext uri="{BEBA8EAE-BF5A-486C-A8C5-ECC9F3942E4B}">
                <a14:imgProps xmlns:a14="http://schemas.microsoft.com/office/drawing/2010/main">
                  <a14:imgLayer r:embed="rId20">
                    <a14:imgEffect>
                      <a14:backgroundRemoval t="72266" b="87760" l="6369" r="16252">
                        <a14:foregroundMark x1="6515" y1="81771" x2="6662" y2="82161"/>
                        <a14:foregroundMark x1="7247" y1="87370" x2="9224" y2="87500"/>
                        <a14:foregroundMark x1="12820" y1="82755" x2="11274" y2="76302"/>
                        <a14:foregroundMark x1="11274" y1="76302" x2="12382" y2="82565"/>
                        <a14:foregroundMark x1="10835" y1="75391" x2="13836" y2="80729"/>
                        <a14:foregroundMark x1="13836" y1="80729" x2="11493" y2="75130"/>
                        <a14:foregroundMark x1="11493" y1="75130" x2="11201" y2="75130"/>
                        <a14:foregroundMark x1="11493" y1="74740" x2="14568" y2="79948"/>
                        <a14:foregroundMark x1="14568" y1="79948" x2="11859" y2="74740"/>
                        <a14:foregroundMark x1="11859" y1="74740" x2="11859" y2="74740"/>
                        <a14:foregroundMark x1="12958" y1="75130" x2="12811" y2="74349"/>
                        <a14:foregroundMark x1="12958" y1="74349" x2="13177" y2="74219"/>
                        <a14:foregroundMark x1="13177" y1="74219" x2="13177" y2="74740"/>
                        <a14:foregroundMark x1="13177" y1="73958" x2="13470" y2="73828"/>
                        <a14:foregroundMark x1="13616" y1="75000" x2="13909" y2="75130"/>
                        <a14:foregroundMark x1="14056" y1="75781" x2="14129" y2="75391"/>
                        <a14:foregroundMark x1="14422" y1="76563" x2="14275" y2="76693"/>
                        <a14:foregroundMark x1="14056" y1="73958" x2="14056" y2="74349"/>
                        <a14:foregroundMark x1="13177" y1="73047" x2="15813" y2="78776"/>
                        <a14:foregroundMark x1="15813" y1="78776" x2="14275" y2="72266"/>
                        <a14:foregroundMark x1="14275" y1="72266" x2="13397" y2="72656"/>
                        <a14:foregroundMark x1="15886" y1="74609" x2="15886" y2="75000"/>
                        <a14:foregroundMark x1="16325" y1="75781" x2="16325" y2="78255"/>
                        <a14:foregroundMark x1="7247" y1="87760" x2="7467" y2="87760"/>
                        <a14:backgroundMark x1="8931" y1="77474" x2="9151" y2="76953"/>
                        <a14:backgroundMark x1="10102" y1="76172" x2="10029" y2="76302"/>
                        <a14:backgroundMark x1="13690" y1="83333" x2="13690" y2="84505"/>
                        <a14:backgroundMark x1="13470" y1="83724" x2="13250" y2="83854"/>
                        <a14:backgroundMark x1="13250" y1="82943" x2="13177" y2="83464"/>
                        <a14:backgroundMark x1="9224" y1="87891" x2="12592" y2="85677"/>
                        <a14:backgroundMark x1="9444" y1="87891" x2="12811" y2="84375"/>
                        <a14:backgroundMark x1="12811" y1="84375" x2="10249" y2="88151"/>
                        <a14:backgroundMark x1="15666" y1="81901" x2="15739" y2="82552"/>
                        <a14:backgroundMark x1="15666" y1="82552" x2="15666" y2="82943"/>
                        <a14:backgroundMark x1="14275" y1="72135" x2="14275" y2="72135"/>
                        <a14:backgroundMark x1="14056" y1="71875" x2="14056" y2="71875"/>
                        <a14:backgroundMark x1="9370" y1="77344" x2="9444" y2="76563"/>
                        <a14:backgroundMark x1="6881" y1="87891" x2="7101" y2="87760"/>
                        <a14:backgroundMark x1="7101" y1="87109" x2="7247" y2="87370"/>
                        <a14:backgroundMark x1="7101" y1="87500" x2="7247" y2="87500"/>
                        <a14:backgroundMark x1="6735" y1="87500" x2="7101" y2="87370"/>
                      </a14:backgroundRemoval>
                    </a14:imgEffect>
                  </a14:imgLayer>
                </a14:imgProps>
              </a:ext>
            </a:extLst>
          </a:blip>
          <a:srcRect l="5654" t="71895" r="83385" b="11672"/>
          <a:stretch/>
        </p:blipFill>
        <p:spPr>
          <a:xfrm rot="18241300">
            <a:off x="5588981" y="2971918"/>
            <a:ext cx="204641" cy="172485"/>
          </a:xfrm>
          <a:prstGeom prst="rect">
            <a:avLst/>
          </a:prstGeom>
        </p:spPr>
      </p:pic>
      <p:pic>
        <p:nvPicPr>
          <p:cNvPr id="89" name="Picture 88">
            <a:extLst>
              <a:ext uri="{FF2B5EF4-FFF2-40B4-BE49-F238E27FC236}">
                <a16:creationId xmlns:a16="http://schemas.microsoft.com/office/drawing/2014/main" id="{8385CF8A-4D42-4DDB-8828-A2AFFE43DE8F}"/>
              </a:ext>
            </a:extLst>
          </p:cNvPr>
          <p:cNvPicPr>
            <a:picLocks noChangeAspect="1"/>
          </p:cNvPicPr>
          <p:nvPr/>
        </p:nvPicPr>
        <p:blipFill rotWithShape="1">
          <a:blip r:embed="rId19">
            <a:extLst>
              <a:ext uri="{BEBA8EAE-BF5A-486C-A8C5-ECC9F3942E4B}">
                <a14:imgProps xmlns:a14="http://schemas.microsoft.com/office/drawing/2010/main">
                  <a14:imgLayer r:embed="rId20">
                    <a14:imgEffect>
                      <a14:backgroundRemoval t="72266" b="87760" l="6369" r="16252">
                        <a14:foregroundMark x1="6515" y1="81771" x2="6662" y2="82161"/>
                        <a14:foregroundMark x1="7247" y1="87370" x2="9224" y2="87500"/>
                        <a14:foregroundMark x1="12820" y1="82755" x2="11274" y2="76302"/>
                        <a14:foregroundMark x1="11274" y1="76302" x2="12382" y2="82565"/>
                        <a14:foregroundMark x1="10835" y1="75391" x2="13836" y2="80729"/>
                        <a14:foregroundMark x1="13836" y1="80729" x2="11493" y2="75130"/>
                        <a14:foregroundMark x1="11493" y1="75130" x2="11201" y2="75130"/>
                        <a14:foregroundMark x1="11493" y1="74740" x2="14568" y2="79948"/>
                        <a14:foregroundMark x1="14568" y1="79948" x2="11859" y2="74740"/>
                        <a14:foregroundMark x1="11859" y1="74740" x2="11859" y2="74740"/>
                        <a14:foregroundMark x1="12958" y1="75130" x2="12811" y2="74349"/>
                        <a14:foregroundMark x1="12958" y1="74349" x2="13177" y2="74219"/>
                        <a14:foregroundMark x1="13177" y1="74219" x2="13177" y2="74740"/>
                        <a14:foregroundMark x1="13177" y1="73958" x2="13470" y2="73828"/>
                        <a14:foregroundMark x1="13616" y1="75000" x2="13909" y2="75130"/>
                        <a14:foregroundMark x1="14056" y1="75781" x2="14129" y2="75391"/>
                        <a14:foregroundMark x1="14422" y1="76563" x2="14275" y2="76693"/>
                        <a14:foregroundMark x1="14056" y1="73958" x2="14056" y2="74349"/>
                        <a14:foregroundMark x1="13177" y1="73047" x2="15813" y2="78776"/>
                        <a14:foregroundMark x1="15813" y1="78776" x2="14275" y2="72266"/>
                        <a14:foregroundMark x1="14275" y1="72266" x2="13397" y2="72656"/>
                        <a14:foregroundMark x1="15886" y1="74609" x2="15886" y2="75000"/>
                        <a14:foregroundMark x1="16325" y1="75781" x2="16325" y2="78255"/>
                        <a14:foregroundMark x1="7247" y1="87760" x2="7467" y2="87760"/>
                        <a14:backgroundMark x1="8931" y1="77474" x2="9151" y2="76953"/>
                        <a14:backgroundMark x1="10102" y1="76172" x2="10029" y2="76302"/>
                        <a14:backgroundMark x1="13690" y1="83333" x2="13690" y2="84505"/>
                        <a14:backgroundMark x1="13470" y1="83724" x2="13250" y2="83854"/>
                        <a14:backgroundMark x1="13250" y1="82943" x2="13177" y2="83464"/>
                        <a14:backgroundMark x1="9224" y1="87891" x2="12592" y2="85677"/>
                        <a14:backgroundMark x1="9444" y1="87891" x2="12811" y2="84375"/>
                        <a14:backgroundMark x1="12811" y1="84375" x2="10249" y2="88151"/>
                        <a14:backgroundMark x1="15666" y1="81901" x2="15739" y2="82552"/>
                        <a14:backgroundMark x1="15666" y1="82552" x2="15666" y2="82943"/>
                        <a14:backgroundMark x1="14275" y1="72135" x2="14275" y2="72135"/>
                        <a14:backgroundMark x1="14056" y1="71875" x2="14056" y2="71875"/>
                        <a14:backgroundMark x1="9370" y1="77344" x2="9444" y2="76563"/>
                        <a14:backgroundMark x1="6881" y1="87891" x2="7101" y2="87760"/>
                        <a14:backgroundMark x1="7101" y1="87109" x2="7247" y2="87370"/>
                        <a14:backgroundMark x1="7101" y1="87500" x2="7247" y2="87500"/>
                        <a14:backgroundMark x1="6735" y1="87500" x2="7101" y2="87370"/>
                      </a14:backgroundRemoval>
                    </a14:imgEffect>
                  </a14:imgLayer>
                </a14:imgProps>
              </a:ext>
            </a:extLst>
          </a:blip>
          <a:srcRect l="5654" t="71895" r="83385" b="11672"/>
          <a:stretch/>
        </p:blipFill>
        <p:spPr>
          <a:xfrm rot="18241300">
            <a:off x="5484154" y="3317271"/>
            <a:ext cx="204641" cy="172485"/>
          </a:xfrm>
          <a:prstGeom prst="rect">
            <a:avLst/>
          </a:prstGeom>
        </p:spPr>
      </p:pic>
      <p:pic>
        <p:nvPicPr>
          <p:cNvPr id="90" name="Picture 89">
            <a:extLst>
              <a:ext uri="{FF2B5EF4-FFF2-40B4-BE49-F238E27FC236}">
                <a16:creationId xmlns:a16="http://schemas.microsoft.com/office/drawing/2014/main" id="{1077C9FD-9B12-4A48-9E15-C3232382D55F}"/>
              </a:ext>
            </a:extLst>
          </p:cNvPr>
          <p:cNvPicPr>
            <a:picLocks noChangeAspect="1"/>
          </p:cNvPicPr>
          <p:nvPr/>
        </p:nvPicPr>
        <p:blipFill rotWithShape="1">
          <a:blip r:embed="rId19">
            <a:extLst>
              <a:ext uri="{BEBA8EAE-BF5A-486C-A8C5-ECC9F3942E4B}">
                <a14:imgProps xmlns:a14="http://schemas.microsoft.com/office/drawing/2010/main">
                  <a14:imgLayer r:embed="rId20">
                    <a14:imgEffect>
                      <a14:backgroundRemoval t="72266" b="87760" l="6369" r="16252">
                        <a14:foregroundMark x1="6515" y1="81771" x2="6662" y2="82161"/>
                        <a14:foregroundMark x1="7247" y1="87370" x2="9224" y2="87500"/>
                        <a14:foregroundMark x1="12820" y1="82755" x2="11274" y2="76302"/>
                        <a14:foregroundMark x1="11274" y1="76302" x2="12382" y2="82565"/>
                        <a14:foregroundMark x1="10835" y1="75391" x2="13836" y2="80729"/>
                        <a14:foregroundMark x1="13836" y1="80729" x2="11493" y2="75130"/>
                        <a14:foregroundMark x1="11493" y1="75130" x2="11201" y2="75130"/>
                        <a14:foregroundMark x1="11493" y1="74740" x2="14568" y2="79948"/>
                        <a14:foregroundMark x1="14568" y1="79948" x2="11859" y2="74740"/>
                        <a14:foregroundMark x1="11859" y1="74740" x2="11859" y2="74740"/>
                        <a14:foregroundMark x1="12958" y1="75130" x2="12811" y2="74349"/>
                        <a14:foregroundMark x1="12958" y1="74349" x2="13177" y2="74219"/>
                        <a14:foregroundMark x1="13177" y1="74219" x2="13177" y2="74740"/>
                        <a14:foregroundMark x1="13177" y1="73958" x2="13470" y2="73828"/>
                        <a14:foregroundMark x1="13616" y1="75000" x2="13909" y2="75130"/>
                        <a14:foregroundMark x1="14056" y1="75781" x2="14129" y2="75391"/>
                        <a14:foregroundMark x1="14422" y1="76563" x2="14275" y2="76693"/>
                        <a14:foregroundMark x1="14056" y1="73958" x2="14056" y2="74349"/>
                        <a14:foregroundMark x1="13177" y1="73047" x2="15813" y2="78776"/>
                        <a14:foregroundMark x1="15813" y1="78776" x2="14275" y2="72266"/>
                        <a14:foregroundMark x1="14275" y1="72266" x2="13397" y2="72656"/>
                        <a14:foregroundMark x1="15886" y1="74609" x2="15886" y2="75000"/>
                        <a14:foregroundMark x1="16325" y1="75781" x2="16325" y2="78255"/>
                        <a14:foregroundMark x1="7247" y1="87760" x2="7467" y2="87760"/>
                        <a14:backgroundMark x1="8931" y1="77474" x2="9151" y2="76953"/>
                        <a14:backgroundMark x1="10102" y1="76172" x2="10029" y2="76302"/>
                        <a14:backgroundMark x1="13690" y1="83333" x2="13690" y2="84505"/>
                        <a14:backgroundMark x1="13470" y1="83724" x2="13250" y2="83854"/>
                        <a14:backgroundMark x1="13250" y1="82943" x2="13177" y2="83464"/>
                        <a14:backgroundMark x1="9224" y1="87891" x2="12592" y2="85677"/>
                        <a14:backgroundMark x1="9444" y1="87891" x2="12811" y2="84375"/>
                        <a14:backgroundMark x1="12811" y1="84375" x2="10249" y2="88151"/>
                        <a14:backgroundMark x1="15666" y1="81901" x2="15739" y2="82552"/>
                        <a14:backgroundMark x1="15666" y1="82552" x2="15666" y2="82943"/>
                        <a14:backgroundMark x1="14275" y1="72135" x2="14275" y2="72135"/>
                        <a14:backgroundMark x1="14056" y1="71875" x2="14056" y2="71875"/>
                        <a14:backgroundMark x1="9370" y1="77344" x2="9444" y2="76563"/>
                        <a14:backgroundMark x1="6881" y1="87891" x2="7101" y2="87760"/>
                        <a14:backgroundMark x1="7101" y1="87109" x2="7247" y2="87370"/>
                        <a14:backgroundMark x1="7101" y1="87500" x2="7247" y2="87500"/>
                        <a14:backgroundMark x1="6735" y1="87500" x2="7101" y2="87370"/>
                      </a14:backgroundRemoval>
                    </a14:imgEffect>
                  </a14:imgLayer>
                </a14:imgProps>
              </a:ext>
            </a:extLst>
          </a:blip>
          <a:srcRect l="5654" t="71895" r="83385" b="11672"/>
          <a:stretch/>
        </p:blipFill>
        <p:spPr>
          <a:xfrm rot="18241300">
            <a:off x="5588981" y="3317271"/>
            <a:ext cx="204641" cy="172485"/>
          </a:xfrm>
          <a:prstGeom prst="rect">
            <a:avLst/>
          </a:prstGeom>
        </p:spPr>
      </p:pic>
      <p:pic>
        <p:nvPicPr>
          <p:cNvPr id="91" name="Picture 90">
            <a:extLst>
              <a:ext uri="{FF2B5EF4-FFF2-40B4-BE49-F238E27FC236}">
                <a16:creationId xmlns:a16="http://schemas.microsoft.com/office/drawing/2014/main" id="{38FEEA78-A703-4B11-9CBB-AB5D98B1EBFC}"/>
              </a:ext>
            </a:extLst>
          </p:cNvPr>
          <p:cNvPicPr>
            <a:picLocks noChangeAspect="1"/>
          </p:cNvPicPr>
          <p:nvPr/>
        </p:nvPicPr>
        <p:blipFill rotWithShape="1">
          <a:blip r:embed="rId18"/>
          <a:srcRect b="57348"/>
          <a:stretch/>
        </p:blipFill>
        <p:spPr>
          <a:xfrm>
            <a:off x="5672085" y="3331847"/>
            <a:ext cx="257459" cy="143333"/>
          </a:xfrm>
          <a:prstGeom prst="rect">
            <a:avLst/>
          </a:prstGeom>
        </p:spPr>
      </p:pic>
      <p:pic>
        <p:nvPicPr>
          <p:cNvPr id="75" name="Picture 74">
            <a:extLst>
              <a:ext uri="{FF2B5EF4-FFF2-40B4-BE49-F238E27FC236}">
                <a16:creationId xmlns:a16="http://schemas.microsoft.com/office/drawing/2014/main" id="{E1748509-72C4-4AAA-A84B-5DA8BEC616CC}"/>
              </a:ext>
            </a:extLst>
          </p:cNvPr>
          <p:cNvPicPr>
            <a:picLocks noChangeAspect="1"/>
          </p:cNvPicPr>
          <p:nvPr/>
        </p:nvPicPr>
        <p:blipFill>
          <a:blip r:embed="rId21">
            <a:duotone>
              <a:schemeClr val="bg2">
                <a:shade val="45000"/>
                <a:satMod val="135000"/>
              </a:schemeClr>
              <a:prstClr val="white"/>
            </a:duotone>
          </a:blip>
          <a:stretch>
            <a:fillRect/>
          </a:stretch>
        </p:blipFill>
        <p:spPr>
          <a:xfrm>
            <a:off x="7081314" y="2584520"/>
            <a:ext cx="133241" cy="137160"/>
          </a:xfrm>
          <a:prstGeom prst="rect">
            <a:avLst/>
          </a:prstGeom>
        </p:spPr>
      </p:pic>
      <p:pic>
        <p:nvPicPr>
          <p:cNvPr id="76" name="Picture 75">
            <a:extLst>
              <a:ext uri="{FF2B5EF4-FFF2-40B4-BE49-F238E27FC236}">
                <a16:creationId xmlns:a16="http://schemas.microsoft.com/office/drawing/2014/main" id="{EA8B8C0F-CC9F-4DA7-92FD-9A1CBA700EBC}"/>
              </a:ext>
            </a:extLst>
          </p:cNvPr>
          <p:cNvPicPr>
            <a:picLocks noChangeAspect="1"/>
          </p:cNvPicPr>
          <p:nvPr/>
        </p:nvPicPr>
        <p:blipFill>
          <a:blip r:embed="rId22">
            <a:duotone>
              <a:schemeClr val="bg2">
                <a:shade val="45000"/>
                <a:satMod val="135000"/>
              </a:schemeClr>
              <a:prstClr val="white"/>
            </a:duotone>
          </a:blip>
          <a:stretch>
            <a:fillRect/>
          </a:stretch>
        </p:blipFill>
        <p:spPr>
          <a:xfrm>
            <a:off x="6924574" y="2189229"/>
            <a:ext cx="145888" cy="164592"/>
          </a:xfrm>
          <a:prstGeom prst="rect">
            <a:avLst/>
          </a:prstGeom>
        </p:spPr>
      </p:pic>
      <p:pic>
        <p:nvPicPr>
          <p:cNvPr id="100" name="Picture 99">
            <a:extLst>
              <a:ext uri="{FF2B5EF4-FFF2-40B4-BE49-F238E27FC236}">
                <a16:creationId xmlns:a16="http://schemas.microsoft.com/office/drawing/2014/main" id="{2415AB99-97E1-4A38-BBBA-52C0A5EF8EB9}"/>
              </a:ext>
            </a:extLst>
          </p:cNvPr>
          <p:cNvPicPr>
            <a:picLocks noChangeAspect="1"/>
          </p:cNvPicPr>
          <p:nvPr/>
        </p:nvPicPr>
        <p:blipFill>
          <a:blip r:embed="rId22">
            <a:duotone>
              <a:schemeClr val="bg2">
                <a:shade val="45000"/>
                <a:satMod val="135000"/>
              </a:schemeClr>
              <a:prstClr val="white"/>
            </a:duotone>
          </a:blip>
          <a:stretch>
            <a:fillRect/>
          </a:stretch>
        </p:blipFill>
        <p:spPr>
          <a:xfrm>
            <a:off x="6924574" y="2570467"/>
            <a:ext cx="145888" cy="164592"/>
          </a:xfrm>
          <a:prstGeom prst="rect">
            <a:avLst/>
          </a:prstGeom>
        </p:spPr>
      </p:pic>
      <p:pic>
        <p:nvPicPr>
          <p:cNvPr id="101" name="Picture 100">
            <a:extLst>
              <a:ext uri="{FF2B5EF4-FFF2-40B4-BE49-F238E27FC236}">
                <a16:creationId xmlns:a16="http://schemas.microsoft.com/office/drawing/2014/main" id="{6DFA2EFC-9639-458C-B093-2E12A73C82CA}"/>
              </a:ext>
            </a:extLst>
          </p:cNvPr>
          <p:cNvPicPr>
            <a:picLocks noChangeAspect="1"/>
          </p:cNvPicPr>
          <p:nvPr/>
        </p:nvPicPr>
        <p:blipFill>
          <a:blip r:embed="rId22">
            <a:duotone>
              <a:schemeClr val="bg2">
                <a:shade val="45000"/>
                <a:satMod val="135000"/>
              </a:schemeClr>
              <a:prstClr val="white"/>
            </a:duotone>
          </a:blip>
          <a:stretch>
            <a:fillRect/>
          </a:stretch>
        </p:blipFill>
        <p:spPr>
          <a:xfrm>
            <a:off x="6924574" y="2950102"/>
            <a:ext cx="145888" cy="164592"/>
          </a:xfrm>
          <a:prstGeom prst="rect">
            <a:avLst/>
          </a:prstGeom>
        </p:spPr>
      </p:pic>
      <p:pic>
        <p:nvPicPr>
          <p:cNvPr id="102" name="Picture 101">
            <a:extLst>
              <a:ext uri="{FF2B5EF4-FFF2-40B4-BE49-F238E27FC236}">
                <a16:creationId xmlns:a16="http://schemas.microsoft.com/office/drawing/2014/main" id="{306A6CC2-29C6-4EE1-AD97-D29332FC8A96}"/>
              </a:ext>
            </a:extLst>
          </p:cNvPr>
          <p:cNvPicPr>
            <a:picLocks noChangeAspect="1"/>
          </p:cNvPicPr>
          <p:nvPr/>
        </p:nvPicPr>
        <p:blipFill>
          <a:blip r:embed="rId22">
            <a:duotone>
              <a:schemeClr val="bg2">
                <a:shade val="45000"/>
                <a:satMod val="135000"/>
              </a:schemeClr>
              <a:prstClr val="white"/>
            </a:duotone>
          </a:blip>
          <a:stretch>
            <a:fillRect/>
          </a:stretch>
        </p:blipFill>
        <p:spPr>
          <a:xfrm>
            <a:off x="6924574" y="3316729"/>
            <a:ext cx="145888" cy="164592"/>
          </a:xfrm>
          <a:prstGeom prst="rect">
            <a:avLst/>
          </a:prstGeom>
        </p:spPr>
      </p:pic>
      <p:pic>
        <p:nvPicPr>
          <p:cNvPr id="103" name="Picture 102">
            <a:extLst>
              <a:ext uri="{FF2B5EF4-FFF2-40B4-BE49-F238E27FC236}">
                <a16:creationId xmlns:a16="http://schemas.microsoft.com/office/drawing/2014/main" id="{C85EC8AB-BD18-4548-8951-A612B847917A}"/>
              </a:ext>
            </a:extLst>
          </p:cNvPr>
          <p:cNvPicPr>
            <a:picLocks noChangeAspect="1"/>
          </p:cNvPicPr>
          <p:nvPr/>
        </p:nvPicPr>
        <p:blipFill>
          <a:blip r:embed="rId22">
            <a:duotone>
              <a:schemeClr val="bg2">
                <a:shade val="45000"/>
                <a:satMod val="135000"/>
              </a:schemeClr>
              <a:prstClr val="white"/>
            </a:duotone>
          </a:blip>
          <a:stretch>
            <a:fillRect/>
          </a:stretch>
        </p:blipFill>
        <p:spPr>
          <a:xfrm>
            <a:off x="7074990" y="2950102"/>
            <a:ext cx="145888" cy="164592"/>
          </a:xfrm>
          <a:prstGeom prst="rect">
            <a:avLst/>
          </a:prstGeom>
        </p:spPr>
      </p:pic>
      <p:pic>
        <p:nvPicPr>
          <p:cNvPr id="107" name="Picture 106">
            <a:extLst>
              <a:ext uri="{FF2B5EF4-FFF2-40B4-BE49-F238E27FC236}">
                <a16:creationId xmlns:a16="http://schemas.microsoft.com/office/drawing/2014/main" id="{1C42FD5E-09C1-4745-89D4-BE7C3AF1D19F}"/>
              </a:ext>
            </a:extLst>
          </p:cNvPr>
          <p:cNvPicPr>
            <a:picLocks noChangeAspect="1"/>
          </p:cNvPicPr>
          <p:nvPr/>
        </p:nvPicPr>
        <p:blipFill>
          <a:blip r:embed="rId22">
            <a:duotone>
              <a:schemeClr val="bg2">
                <a:shade val="45000"/>
                <a:satMod val="135000"/>
              </a:schemeClr>
              <a:prstClr val="white"/>
            </a:duotone>
          </a:blip>
          <a:stretch>
            <a:fillRect/>
          </a:stretch>
        </p:blipFill>
        <p:spPr>
          <a:xfrm>
            <a:off x="7074990" y="3316729"/>
            <a:ext cx="145888" cy="164592"/>
          </a:xfrm>
          <a:prstGeom prst="rect">
            <a:avLst/>
          </a:prstGeom>
        </p:spPr>
      </p:pic>
      <p:pic>
        <p:nvPicPr>
          <p:cNvPr id="108" name="Picture 107">
            <a:extLst>
              <a:ext uri="{FF2B5EF4-FFF2-40B4-BE49-F238E27FC236}">
                <a16:creationId xmlns:a16="http://schemas.microsoft.com/office/drawing/2014/main" id="{284339D0-8F5E-4959-AC25-BD656409F73A}"/>
              </a:ext>
            </a:extLst>
          </p:cNvPr>
          <p:cNvPicPr>
            <a:picLocks noChangeAspect="1"/>
          </p:cNvPicPr>
          <p:nvPr/>
        </p:nvPicPr>
        <p:blipFill>
          <a:blip r:embed="rId21">
            <a:duotone>
              <a:schemeClr val="bg2">
                <a:shade val="45000"/>
                <a:satMod val="135000"/>
              </a:schemeClr>
              <a:prstClr val="white"/>
            </a:duotone>
          </a:blip>
          <a:stretch>
            <a:fillRect/>
          </a:stretch>
        </p:blipFill>
        <p:spPr>
          <a:xfrm>
            <a:off x="7225406" y="3330782"/>
            <a:ext cx="133241" cy="137160"/>
          </a:xfrm>
          <a:prstGeom prst="rect">
            <a:avLst/>
          </a:prstGeom>
        </p:spPr>
      </p:pic>
      <p:sp>
        <p:nvSpPr>
          <p:cNvPr id="61" name="Rectangle 60">
            <a:extLst>
              <a:ext uri="{FF2B5EF4-FFF2-40B4-BE49-F238E27FC236}">
                <a16:creationId xmlns:a16="http://schemas.microsoft.com/office/drawing/2014/main" id="{7CE00313-5A6B-4D74-8734-905977F4C83E}"/>
              </a:ext>
            </a:extLst>
          </p:cNvPr>
          <p:cNvSpPr/>
          <p:nvPr/>
        </p:nvSpPr>
        <p:spPr>
          <a:xfrm>
            <a:off x="7836935" y="29081"/>
            <a:ext cx="3129078" cy="12041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b="1" dirty="0">
                <a:solidFill>
                  <a:schemeClr val="tx1"/>
                </a:solidFill>
              </a:rPr>
              <a:t>Remarque : </a:t>
            </a:r>
            <a:r>
              <a:rPr lang="fr-FR" sz="1200" dirty="0">
                <a:solidFill>
                  <a:schemeClr val="tx1"/>
                </a:solidFill>
              </a:rPr>
              <a:t>Cette affiche de la administration de DTG est destinés à être adaptés pour répondre aux contextes nationaux respectifs. Les logos du ministère de la Santé peuvent être placés dans l’espace à côté des logos dans le coin inférieur droit.</a:t>
            </a:r>
          </a:p>
        </p:txBody>
      </p:sp>
      <p:grpSp>
        <p:nvGrpSpPr>
          <p:cNvPr id="18" name="Group 17">
            <a:extLst>
              <a:ext uri="{FF2B5EF4-FFF2-40B4-BE49-F238E27FC236}">
                <a16:creationId xmlns:a16="http://schemas.microsoft.com/office/drawing/2014/main" id="{887D5D3A-B7E9-4562-9EC4-3AB4135D15D7}"/>
              </a:ext>
            </a:extLst>
          </p:cNvPr>
          <p:cNvGrpSpPr/>
          <p:nvPr/>
        </p:nvGrpSpPr>
        <p:grpSpPr>
          <a:xfrm>
            <a:off x="3982511" y="6168690"/>
            <a:ext cx="3675889" cy="2194560"/>
            <a:chOff x="3982511" y="6168690"/>
            <a:chExt cx="3675889" cy="2194560"/>
          </a:xfrm>
        </p:grpSpPr>
        <p:grpSp>
          <p:nvGrpSpPr>
            <p:cNvPr id="8" name="Group 7">
              <a:extLst>
                <a:ext uri="{FF2B5EF4-FFF2-40B4-BE49-F238E27FC236}">
                  <a16:creationId xmlns:a16="http://schemas.microsoft.com/office/drawing/2014/main" id="{366C3D9B-88C1-4C56-92A0-8A45FF95F181}"/>
                </a:ext>
              </a:extLst>
            </p:cNvPr>
            <p:cNvGrpSpPr/>
            <p:nvPr/>
          </p:nvGrpSpPr>
          <p:grpSpPr>
            <a:xfrm>
              <a:off x="3982511" y="6168690"/>
              <a:ext cx="3675889" cy="2194560"/>
              <a:chOff x="3982511" y="6168690"/>
              <a:chExt cx="3675889" cy="2194560"/>
            </a:xfrm>
          </p:grpSpPr>
          <p:sp>
            <p:nvSpPr>
              <p:cNvPr id="115" name="Text Box 2">
                <a:extLst>
                  <a:ext uri="{FF2B5EF4-FFF2-40B4-BE49-F238E27FC236}">
                    <a16:creationId xmlns:a16="http://schemas.microsoft.com/office/drawing/2014/main" id="{BE678CFD-C50C-48EA-9ED1-654131824626}"/>
                  </a:ext>
                </a:extLst>
              </p:cNvPr>
              <p:cNvSpPr txBox="1">
                <a:spLocks noChangeArrowheads="1"/>
              </p:cNvSpPr>
              <p:nvPr/>
            </p:nvSpPr>
            <p:spPr bwMode="auto">
              <a:xfrm>
                <a:off x="3982511" y="6168690"/>
                <a:ext cx="3675889" cy="2194560"/>
              </a:xfrm>
              <a:prstGeom prst="roundRect">
                <a:avLst/>
              </a:prstGeom>
              <a:solidFill>
                <a:schemeClr val="accent5">
                  <a:lumMod val="20000"/>
                  <a:lumOff val="80000"/>
                  <a:alpha val="60000"/>
                </a:schemeClr>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fr-FR" sz="1400" b="0" i="0" u="none" strike="noStrike" kern="0" cap="none" spc="0" normalizeH="0" baseline="0">
                  <a:ln>
                    <a:noFill/>
                  </a:ln>
                  <a:solidFill>
                    <a:prstClr val="black"/>
                  </a:solidFill>
                  <a:effectLst/>
                  <a:uLnTx/>
                  <a:uFillTx/>
                  <a:latin typeface="Calibri" panose="020F0502020204030204" pitchFamily="34" charset="0"/>
                  <a:ea typeface="Calibri"/>
                  <a:cs typeface="Times New Roman"/>
                </a:endParaRPr>
              </a:p>
            </p:txBody>
          </p:sp>
          <p:sp>
            <p:nvSpPr>
              <p:cNvPr id="72" name="Oval 71">
                <a:extLst>
                  <a:ext uri="{FF2B5EF4-FFF2-40B4-BE49-F238E27FC236}">
                    <a16:creationId xmlns:a16="http://schemas.microsoft.com/office/drawing/2014/main" id="{E584EE6F-C6A9-4DA8-B1B3-8351587A10C3}"/>
                  </a:ext>
                </a:extLst>
              </p:cNvPr>
              <p:cNvSpPr/>
              <p:nvPr/>
            </p:nvSpPr>
            <p:spPr>
              <a:xfrm>
                <a:off x="4143221" y="6333910"/>
                <a:ext cx="365760" cy="36576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1" dirty="0"/>
                  <a:t>4</a:t>
                </a:r>
                <a:endParaRPr lang="fr-FR" b="1" dirty="0"/>
              </a:p>
            </p:txBody>
          </p:sp>
        </p:grpSp>
        <p:sp>
          <p:nvSpPr>
            <p:cNvPr id="116" name="Rectangle 115">
              <a:extLst>
                <a:ext uri="{FF2B5EF4-FFF2-40B4-BE49-F238E27FC236}">
                  <a16:creationId xmlns:a16="http://schemas.microsoft.com/office/drawing/2014/main" id="{1C4A85BF-2636-4FEF-A809-4B7C544630D9}"/>
                </a:ext>
              </a:extLst>
            </p:cNvPr>
            <p:cNvSpPr/>
            <p:nvPr/>
          </p:nvSpPr>
          <p:spPr bwMode="gray">
            <a:xfrm>
              <a:off x="4190456" y="7684616"/>
              <a:ext cx="3291275" cy="645041"/>
            </a:xfrm>
            <a:prstGeom prst="rect">
              <a:avLst/>
            </a:prstGeom>
            <a:no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90000"/>
                </a:lnSpc>
              </a:pPr>
              <a:r>
                <a:rPr lang="fr-FR" sz="1170" b="1" dirty="0">
                  <a:solidFill>
                    <a:schemeClr val="tx1"/>
                  </a:solidFill>
                  <a:latin typeface="Calibri" panose="020F0502020204030204" pitchFamily="34" charset="0"/>
                </a:rPr>
                <a:t>S'il reste du médicament dans la tasse, ajouter une petite quantité d'eau supplémentaire remuer et donner à l'enfant. Répéter l'opération jusqu'à ce qu'il ne reste plus de médicament dans la tasse.</a:t>
              </a:r>
            </a:p>
          </p:txBody>
        </p:sp>
        <p:grpSp>
          <p:nvGrpSpPr>
            <p:cNvPr id="58" name="Group 57">
              <a:extLst>
                <a:ext uri="{FF2B5EF4-FFF2-40B4-BE49-F238E27FC236}">
                  <a16:creationId xmlns:a16="http://schemas.microsoft.com/office/drawing/2014/main" id="{85ADE2A2-DECA-465A-8493-56C7C4512F23}"/>
                </a:ext>
              </a:extLst>
            </p:cNvPr>
            <p:cNvGrpSpPr/>
            <p:nvPr/>
          </p:nvGrpSpPr>
          <p:grpSpPr>
            <a:xfrm>
              <a:off x="4852268" y="6223989"/>
              <a:ext cx="1731993" cy="1414407"/>
              <a:chOff x="4852268" y="6165624"/>
              <a:chExt cx="1775572" cy="1505340"/>
            </a:xfrm>
          </p:grpSpPr>
          <p:grpSp>
            <p:nvGrpSpPr>
              <p:cNvPr id="62" name="Group 61">
                <a:extLst>
                  <a:ext uri="{FF2B5EF4-FFF2-40B4-BE49-F238E27FC236}">
                    <a16:creationId xmlns:a16="http://schemas.microsoft.com/office/drawing/2014/main" id="{BCF03D97-6822-4925-8EAA-C882D3678A59}"/>
                  </a:ext>
                </a:extLst>
              </p:cNvPr>
              <p:cNvGrpSpPr/>
              <p:nvPr/>
            </p:nvGrpSpPr>
            <p:grpSpPr>
              <a:xfrm>
                <a:off x="4852268" y="6165624"/>
                <a:ext cx="1305521" cy="1505340"/>
                <a:chOff x="8125557" y="4985743"/>
                <a:chExt cx="1305521" cy="1505340"/>
              </a:xfrm>
            </p:grpSpPr>
            <p:pic>
              <p:nvPicPr>
                <p:cNvPr id="64" name="Picture 63">
                  <a:extLst>
                    <a:ext uri="{FF2B5EF4-FFF2-40B4-BE49-F238E27FC236}">
                      <a16:creationId xmlns:a16="http://schemas.microsoft.com/office/drawing/2014/main" id="{6809005C-B44D-4CA8-9BD7-26996FAAF9F9}"/>
                    </a:ext>
                  </a:extLst>
                </p:cNvPr>
                <p:cNvPicPr>
                  <a:picLocks noChangeAspect="1"/>
                </p:cNvPicPr>
                <p:nvPr/>
              </p:nvPicPr>
              <p:blipFill rotWithShape="1">
                <a:blip r:embed="rId16"/>
                <a:srcRect l="13489" t="18660" r="44734" b="51901"/>
                <a:stretch/>
              </p:blipFill>
              <p:spPr>
                <a:xfrm>
                  <a:off x="8125557" y="4985743"/>
                  <a:ext cx="1305521" cy="747947"/>
                </a:xfrm>
                <a:prstGeom prst="rect">
                  <a:avLst/>
                </a:prstGeom>
              </p:spPr>
            </p:pic>
            <p:pic>
              <p:nvPicPr>
                <p:cNvPr id="65" name="Picture 64">
                  <a:extLst>
                    <a:ext uri="{FF2B5EF4-FFF2-40B4-BE49-F238E27FC236}">
                      <a16:creationId xmlns:a16="http://schemas.microsoft.com/office/drawing/2014/main" id="{1DE6C8A6-DF39-4703-92FF-6D26F60DF60B}"/>
                    </a:ext>
                  </a:extLst>
                </p:cNvPr>
                <p:cNvPicPr>
                  <a:picLocks noChangeAspect="1"/>
                </p:cNvPicPr>
                <p:nvPr/>
              </p:nvPicPr>
              <p:blipFill rotWithShape="1">
                <a:blip r:embed="rId16"/>
                <a:srcRect l="13488" t="48470" r="50715" b="21719"/>
                <a:stretch/>
              </p:blipFill>
              <p:spPr>
                <a:xfrm>
                  <a:off x="8125557" y="5733690"/>
                  <a:ext cx="1118624" cy="757393"/>
                </a:xfrm>
                <a:prstGeom prst="rect">
                  <a:avLst/>
                </a:prstGeom>
              </p:spPr>
            </p:pic>
          </p:grpSp>
          <p:pic>
            <p:nvPicPr>
              <p:cNvPr id="63" name="Picture 62">
                <a:extLst>
                  <a:ext uri="{FF2B5EF4-FFF2-40B4-BE49-F238E27FC236}">
                    <a16:creationId xmlns:a16="http://schemas.microsoft.com/office/drawing/2014/main" id="{A7FF2C1D-3D23-4C0C-91C1-17E0F0E281D0}"/>
                  </a:ext>
                </a:extLst>
              </p:cNvPr>
              <p:cNvPicPr>
                <a:picLocks noChangeAspect="1"/>
              </p:cNvPicPr>
              <p:nvPr/>
            </p:nvPicPr>
            <p:blipFill>
              <a:blip r:embed="rId23"/>
              <a:stretch>
                <a:fillRect/>
              </a:stretch>
            </p:blipFill>
            <p:spPr>
              <a:xfrm>
                <a:off x="5861858" y="6717014"/>
                <a:ext cx="765982" cy="944306"/>
              </a:xfrm>
              <a:prstGeom prst="rect">
                <a:avLst/>
              </a:prstGeom>
            </p:spPr>
          </p:pic>
        </p:grpSp>
      </p:grpSp>
    </p:spTree>
    <p:extLst>
      <p:ext uri="{BB962C8B-B14F-4D97-AF65-F5344CB8AC3E}">
        <p14:creationId xmlns:p14="http://schemas.microsoft.com/office/powerpoint/2010/main" val="17744794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DJHwyKsxzq5GQyRZibJXl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BC3_Portrait_NoLogo_010115">
  <a:themeElements>
    <a:clrScheme name="ABC Pantone+ Color Palette">
      <a:dk1>
        <a:srgbClr val="333E48"/>
      </a:dk1>
      <a:lt1>
        <a:srgbClr val="FFFFFF"/>
      </a:lt1>
      <a:dk2>
        <a:srgbClr val="617685"/>
      </a:dk2>
      <a:lt2>
        <a:srgbClr val="DBE1E5"/>
      </a:lt2>
      <a:accent1>
        <a:srgbClr val="BEC9D0"/>
      </a:accent1>
      <a:accent2>
        <a:srgbClr val="899BA9"/>
      </a:accent2>
      <a:accent3>
        <a:srgbClr val="617685"/>
      </a:accent3>
      <a:accent4>
        <a:srgbClr val="333E48"/>
      </a:accent4>
      <a:accent5>
        <a:srgbClr val="000000"/>
      </a:accent5>
      <a:accent6>
        <a:srgbClr val="CF0A2C"/>
      </a:accent6>
      <a:hlink>
        <a:srgbClr val="0086B9"/>
      </a:hlink>
      <a:folHlink>
        <a:srgbClr val="CF0A2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solidFill>
            <a:schemeClr val="accent3"/>
          </a:solidFill>
          <a:miter lim="800000"/>
        </a:ln>
      </a:spPr>
      <a:bodyPr rot="0" spcFirstLastPara="0" vert="horz" wrap="square" lIns="91440" tIns="45720" rIns="91440" bIns="45720" numCol="1" spcCol="0" rtlCol="0" fromWordArt="0" anchor="t" anchorCtr="0" forceAA="0" compatLnSpc="1">
        <a:prstTxWarp prst="textNoShape">
          <a:avLst/>
        </a:prstTxWarp>
        <a:noAutofit/>
      </a:bodyPr>
      <a:lstStyle>
        <a:defPPr algn="ctr">
          <a:spcBef>
            <a:spcPts val="500"/>
          </a:spcBef>
          <a:defRPr sz="10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12700">
          <a:solidFill>
            <a:schemeClr val="accent3"/>
          </a:solidFill>
          <a:miter lim="800000"/>
          <a:headEnd type="none"/>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spcBef>
            <a:spcPts val="500"/>
          </a:spcBef>
          <a:defRPr sz="10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ABC3_Portrait_NoLogo_010115</Template>
  <TotalTime>0</TotalTime>
  <Words>448</Words>
  <Application>Microsoft Office PowerPoint</Application>
  <PresentationFormat>Custom</PresentationFormat>
  <Paragraphs>32</Paragraphs>
  <Slides>1</Slides>
  <Notes>0</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vt:i4>
      </vt:variant>
    </vt:vector>
  </HeadingPairs>
  <TitlesOfParts>
    <vt:vector size="7" baseType="lpstr">
      <vt:lpstr>Arial</vt:lpstr>
      <vt:lpstr>Calibri</vt:lpstr>
      <vt:lpstr>Trebuchet MS</vt:lpstr>
      <vt:lpstr>ABC3_Portrait_NoLogo_010115</vt:lpstr>
      <vt:lpstr>Office Theme</vt:lpstr>
      <vt:lpstr>think-cell Slide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2015-06-29T15:12:14Z</dcterms:created>
  <dcterms:modified xsi:type="dcterms:W3CDTF">2021-05-25T20:31:09Z</dcterms:modified>
</cp:coreProperties>
</file>